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sldIdLst>
    <p:sldId id="256" r:id="rId2"/>
    <p:sldId id="257" r:id="rId3"/>
    <p:sldId id="258" r:id="rId4"/>
    <p:sldId id="259" r:id="rId5"/>
    <p:sldId id="260" r:id="rId6"/>
    <p:sldId id="261" r:id="rId7"/>
    <p:sldId id="264" r:id="rId8"/>
    <p:sldId id="263" r:id="rId9"/>
    <p:sldId id="265" r:id="rId10"/>
    <p:sldId id="267" r:id="rId11"/>
    <p:sldId id="266" r:id="rId12"/>
    <p:sldId id="269" r:id="rId13"/>
    <p:sldId id="268" r:id="rId14"/>
  </p:sldIdLst>
  <p:sldSz cx="17556163" cy="9875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1">
          <p15:clr>
            <a:srgbClr val="A4A3A4"/>
          </p15:clr>
        </p15:guide>
        <p15:guide id="2" pos="55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27" autoAdjust="0"/>
  </p:normalViewPr>
  <p:slideViewPr>
    <p:cSldViewPr>
      <p:cViewPr varScale="1">
        <p:scale>
          <a:sx n="75" d="100"/>
          <a:sy n="75" d="100"/>
        </p:scale>
        <p:origin x="657" y="48"/>
      </p:cViewPr>
      <p:guideLst>
        <p:guide orient="horz" pos="3111"/>
        <p:guide pos="55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786370" y="-6858"/>
            <a:ext cx="7221343" cy="9882697"/>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216821" y="1987363"/>
            <a:ext cx="12347233" cy="3767448"/>
          </a:xfrm>
        </p:spPr>
        <p:txBody>
          <a:bodyPr anchor="b">
            <a:normAutofit/>
          </a:bodyPr>
          <a:lstStyle>
            <a:lvl1pPr algn="r">
              <a:defRPr sz="8640">
                <a:effectLst/>
              </a:defRPr>
            </a:lvl1pPr>
          </a:lstStyle>
          <a:p>
            <a:r>
              <a:rPr lang="en-US"/>
              <a:t>Click to edit Master title style</a:t>
            </a:r>
            <a:endParaRPr lang="en-US" dirty="0"/>
          </a:p>
        </p:txBody>
      </p:sp>
      <p:sp>
        <p:nvSpPr>
          <p:cNvPr id="3" name="Subtitle 2"/>
          <p:cNvSpPr>
            <a:spLocks noGrp="1"/>
          </p:cNvSpPr>
          <p:nvPr>
            <p:ph type="subTitle" idx="1"/>
          </p:nvPr>
        </p:nvSpPr>
        <p:spPr>
          <a:xfrm>
            <a:off x="6502026" y="5754810"/>
            <a:ext cx="10062027" cy="1999553"/>
          </a:xfrm>
        </p:spPr>
        <p:txBody>
          <a:bodyPr anchor="t">
            <a:normAutofit/>
          </a:bodyPr>
          <a:lstStyle>
            <a:lvl1pPr marL="0" indent="0" algn="r">
              <a:buNone/>
              <a:defRPr sz="3024">
                <a:solidFill>
                  <a:schemeClr val="tx1"/>
                </a:solidFill>
              </a:defRPr>
            </a:lvl1pPr>
            <a:lvl2pPr marL="658368" indent="0" algn="ctr">
              <a:buNone/>
              <a:defRPr>
                <a:solidFill>
                  <a:schemeClr val="tx1">
                    <a:tint val="75000"/>
                  </a:schemeClr>
                </a:solidFill>
              </a:defRPr>
            </a:lvl2pPr>
            <a:lvl3pPr marL="1316736" indent="0" algn="ctr">
              <a:buNone/>
              <a:defRPr>
                <a:solidFill>
                  <a:schemeClr val="tx1">
                    <a:tint val="75000"/>
                  </a:schemeClr>
                </a:solidFill>
              </a:defRPr>
            </a:lvl3pPr>
            <a:lvl4pPr marL="1975104" indent="0" algn="ctr">
              <a:buNone/>
              <a:defRPr>
                <a:solidFill>
                  <a:schemeClr val="tx1">
                    <a:tint val="75000"/>
                  </a:schemeClr>
                </a:solidFill>
              </a:defRPr>
            </a:lvl4pPr>
            <a:lvl5pPr marL="2633472" indent="0" algn="ctr">
              <a:buNone/>
              <a:defRPr>
                <a:solidFill>
                  <a:schemeClr val="tx1">
                    <a:tint val="75000"/>
                  </a:schemeClr>
                </a:solidFill>
              </a:defRPr>
            </a:lvl5pPr>
            <a:lvl6pPr marL="3291840" indent="0" algn="ctr">
              <a:buNone/>
              <a:defRPr>
                <a:solidFill>
                  <a:schemeClr val="tx1">
                    <a:tint val="75000"/>
                  </a:schemeClr>
                </a:solidFill>
              </a:defRPr>
            </a:lvl6pPr>
            <a:lvl7pPr marL="3950208" indent="0" algn="ctr">
              <a:buNone/>
              <a:defRPr>
                <a:solidFill>
                  <a:schemeClr val="tx1">
                    <a:tint val="75000"/>
                  </a:schemeClr>
                </a:solidFill>
              </a:defRPr>
            </a:lvl7pPr>
            <a:lvl8pPr marL="4608576" indent="0" algn="ctr">
              <a:buNone/>
              <a:defRPr>
                <a:solidFill>
                  <a:schemeClr val="tx1">
                    <a:tint val="75000"/>
                  </a:schemeClr>
                </a:solidFill>
              </a:defRPr>
            </a:lvl8pPr>
            <a:lvl9pPr marL="526694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a:xfrm>
            <a:off x="7678535" y="8472189"/>
            <a:ext cx="6226511" cy="525797"/>
          </a:xfrm>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284603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370" y="6815545"/>
            <a:ext cx="14426683" cy="816129"/>
          </a:xfrm>
        </p:spPr>
        <p:txBody>
          <a:bodyPr anchor="b">
            <a:normAutofit/>
          </a:bodyPr>
          <a:lstStyle>
            <a:lvl1pPr algn="ctr">
              <a:defRPr sz="345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35795" y="1342285"/>
            <a:ext cx="11845145" cy="455771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304"/>
            </a:lvl1pPr>
            <a:lvl2pPr marL="658368" indent="0">
              <a:buNone/>
              <a:defRPr sz="2304"/>
            </a:lvl2pPr>
            <a:lvl3pPr marL="1316736" indent="0">
              <a:buNone/>
              <a:defRPr sz="2304"/>
            </a:lvl3pPr>
            <a:lvl4pPr marL="1975104" indent="0">
              <a:buNone/>
              <a:defRPr sz="2304"/>
            </a:lvl4pPr>
            <a:lvl5pPr marL="2633472" indent="0">
              <a:buNone/>
              <a:defRPr sz="2304"/>
            </a:lvl5pPr>
            <a:lvl6pPr marL="3291840" indent="0">
              <a:buNone/>
              <a:defRPr sz="2304"/>
            </a:lvl6pPr>
            <a:lvl7pPr marL="3950208" indent="0">
              <a:buNone/>
              <a:defRPr sz="2304"/>
            </a:lvl7pPr>
            <a:lvl8pPr marL="4608576" indent="0">
              <a:buNone/>
              <a:defRPr sz="2304"/>
            </a:lvl8pPr>
            <a:lvl9pPr marL="5266944" indent="0">
              <a:buNone/>
              <a:defRPr sz="2304"/>
            </a:lvl9pPr>
          </a:lstStyle>
          <a:p>
            <a:r>
              <a:rPr lang="en-US"/>
              <a:t>Click icon to add picture</a:t>
            </a:r>
            <a:endParaRPr lang="en-US" dirty="0"/>
          </a:p>
        </p:txBody>
      </p:sp>
      <p:sp>
        <p:nvSpPr>
          <p:cNvPr id="4" name="Text Placeholder 3"/>
          <p:cNvSpPr>
            <a:spLocks noGrp="1"/>
          </p:cNvSpPr>
          <p:nvPr>
            <p:ph type="body" sz="half" idx="2"/>
          </p:nvPr>
        </p:nvSpPr>
        <p:spPr>
          <a:xfrm>
            <a:off x="2137370" y="7631674"/>
            <a:ext cx="14426683" cy="710968"/>
          </a:xfrm>
        </p:spPr>
        <p:txBody>
          <a:bodyPr>
            <a:normAutofit/>
          </a:bodyPr>
          <a:lstStyle>
            <a:lvl1pPr marL="0" indent="0" algn="ctr">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a:t>Edit Master text styles</a:t>
            </a:r>
          </a:p>
        </p:txBody>
      </p:sp>
      <p:sp>
        <p:nvSpPr>
          <p:cNvPr id="5" name="Date Placeholder 4"/>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89960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372" y="987584"/>
            <a:ext cx="14426683" cy="4389261"/>
          </a:xfrm>
        </p:spPr>
        <p:txBody>
          <a:bodyPr anchor="ctr">
            <a:normAutofit/>
          </a:bodyPr>
          <a:lstStyle>
            <a:lvl1pPr algn="ctr">
              <a:defRPr sz="4608" b="0" cap="none"/>
            </a:lvl1pPr>
          </a:lstStyle>
          <a:p>
            <a:r>
              <a:rPr lang="en-US"/>
              <a:t>Click to edit Master title style</a:t>
            </a:r>
            <a:endParaRPr lang="en-US" dirty="0"/>
          </a:p>
        </p:txBody>
      </p:sp>
      <p:sp>
        <p:nvSpPr>
          <p:cNvPr id="3" name="Text Placeholder 2"/>
          <p:cNvSpPr>
            <a:spLocks noGrp="1"/>
          </p:cNvSpPr>
          <p:nvPr>
            <p:ph type="body" idx="1"/>
          </p:nvPr>
        </p:nvSpPr>
        <p:spPr>
          <a:xfrm>
            <a:off x="2137372" y="6254697"/>
            <a:ext cx="14426686" cy="2084899"/>
          </a:xfrm>
        </p:spPr>
        <p:txBody>
          <a:bodyPr anchor="ctr">
            <a:normAutofit/>
          </a:bodyPr>
          <a:lstStyle>
            <a:lvl1pPr marL="0" indent="0" algn="ctr">
              <a:buNone/>
              <a:defRPr sz="2880">
                <a:solidFill>
                  <a:schemeClr val="tx1"/>
                </a:solidFill>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89334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2301960" y="1242793"/>
            <a:ext cx="877808" cy="842105"/>
          </a:xfrm>
          <a:prstGeom prst="rect">
            <a:avLst/>
          </a:prstGeom>
        </p:spPr>
        <p:txBody>
          <a:bodyPr vert="horz" lIns="131671" tIns="65836" rIns="131671" bIns="6583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20" dirty="0">
                <a:solidFill>
                  <a:schemeClr val="tx1"/>
                </a:solidFill>
                <a:effectLst/>
              </a:rPr>
              <a:t>“</a:t>
            </a:r>
          </a:p>
        </p:txBody>
      </p:sp>
      <p:sp>
        <p:nvSpPr>
          <p:cNvPr id="15" name="TextBox 14"/>
          <p:cNvSpPr txBox="1"/>
          <p:nvPr/>
        </p:nvSpPr>
        <p:spPr>
          <a:xfrm>
            <a:off x="15686249" y="4060065"/>
            <a:ext cx="877808" cy="842105"/>
          </a:xfrm>
          <a:prstGeom prst="rect">
            <a:avLst/>
          </a:prstGeom>
        </p:spPr>
        <p:txBody>
          <a:bodyPr vert="horz" lIns="131671" tIns="65836" rIns="131671" bIns="6583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20" dirty="0">
                <a:solidFill>
                  <a:schemeClr val="tx1"/>
                </a:solidFill>
                <a:effectLst/>
              </a:rPr>
              <a:t>”</a:t>
            </a:r>
          </a:p>
        </p:txBody>
      </p:sp>
      <p:sp>
        <p:nvSpPr>
          <p:cNvPr id="2" name="Title 1"/>
          <p:cNvSpPr>
            <a:spLocks noGrp="1"/>
          </p:cNvSpPr>
          <p:nvPr>
            <p:ph type="title"/>
          </p:nvPr>
        </p:nvSpPr>
        <p:spPr>
          <a:xfrm>
            <a:off x="3179768" y="987584"/>
            <a:ext cx="12945384" cy="3950334"/>
          </a:xfrm>
        </p:spPr>
        <p:txBody>
          <a:bodyPr anchor="ctr">
            <a:normAutofit/>
          </a:bodyPr>
          <a:lstStyle>
            <a:lvl1pPr algn="ctr">
              <a:defRPr sz="4608"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508945" y="4937917"/>
            <a:ext cx="12287032" cy="548658"/>
          </a:xfrm>
        </p:spPr>
        <p:txBody>
          <a:bodyPr anchor="ctr">
            <a:normAutofit/>
          </a:bodyPr>
          <a:lstStyle>
            <a:lvl1pPr marL="0" indent="0">
              <a:buFontTx/>
              <a:buNone/>
              <a:defRPr sz="2592"/>
            </a:lvl1pPr>
            <a:lvl2pPr marL="658368" indent="0">
              <a:buFontTx/>
              <a:buNone/>
              <a:defRPr/>
            </a:lvl2pPr>
            <a:lvl3pPr marL="1316736" indent="0">
              <a:buFontTx/>
              <a:buNone/>
              <a:defRPr/>
            </a:lvl3pPr>
            <a:lvl4pPr marL="1975104" indent="0">
              <a:buFontTx/>
              <a:buNone/>
              <a:defRPr/>
            </a:lvl4pPr>
            <a:lvl5pPr marL="2633472" indent="0">
              <a:buFontTx/>
              <a:buNone/>
              <a:defRPr/>
            </a:lvl5pPr>
          </a:lstStyle>
          <a:p>
            <a:pPr lvl="0"/>
            <a:r>
              <a:rPr lang="en-US"/>
              <a:t>Edit Master text styles</a:t>
            </a:r>
          </a:p>
        </p:txBody>
      </p:sp>
      <p:sp>
        <p:nvSpPr>
          <p:cNvPr id="3" name="Text Placeholder 2"/>
          <p:cNvSpPr>
            <a:spLocks noGrp="1"/>
          </p:cNvSpPr>
          <p:nvPr>
            <p:ph type="body" idx="1"/>
          </p:nvPr>
        </p:nvSpPr>
        <p:spPr>
          <a:xfrm>
            <a:off x="2137370" y="6254697"/>
            <a:ext cx="14426683" cy="2084899"/>
          </a:xfrm>
        </p:spPr>
        <p:txBody>
          <a:bodyPr anchor="ctr">
            <a:normAutofit/>
          </a:bodyPr>
          <a:lstStyle>
            <a:lvl1pPr marL="0" indent="0" algn="ctr">
              <a:buNone/>
              <a:defRPr sz="2880">
                <a:solidFill>
                  <a:schemeClr val="tx1"/>
                </a:solidFill>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206787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37373" y="4764510"/>
            <a:ext cx="14426680" cy="2115140"/>
          </a:xfrm>
        </p:spPr>
        <p:txBody>
          <a:bodyPr anchor="b">
            <a:normAutofit/>
          </a:bodyPr>
          <a:lstStyle>
            <a:lvl1pPr algn="r">
              <a:defRPr sz="4608" b="0" cap="none"/>
            </a:lvl1pPr>
          </a:lstStyle>
          <a:p>
            <a:r>
              <a:rPr lang="en-US"/>
              <a:t>Click to edit Master title style</a:t>
            </a:r>
            <a:endParaRPr lang="en-US" dirty="0"/>
          </a:p>
        </p:txBody>
      </p:sp>
      <p:sp>
        <p:nvSpPr>
          <p:cNvPr id="3" name="Text Placeholder 2"/>
          <p:cNvSpPr>
            <a:spLocks noGrp="1"/>
          </p:cNvSpPr>
          <p:nvPr>
            <p:ph type="body" idx="1"/>
          </p:nvPr>
        </p:nvSpPr>
        <p:spPr>
          <a:xfrm>
            <a:off x="2137371" y="6879650"/>
            <a:ext cx="14426682" cy="1239016"/>
          </a:xfrm>
        </p:spPr>
        <p:txBody>
          <a:bodyPr anchor="t">
            <a:normAutofit/>
          </a:bodyPr>
          <a:lstStyle>
            <a:lvl1pPr marL="0" indent="0" algn="r">
              <a:buNone/>
              <a:defRPr sz="2880">
                <a:solidFill>
                  <a:schemeClr val="tx1"/>
                </a:solidFill>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92422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2301960" y="1242793"/>
            <a:ext cx="877808" cy="842105"/>
          </a:xfrm>
          <a:prstGeom prst="rect">
            <a:avLst/>
          </a:prstGeom>
        </p:spPr>
        <p:txBody>
          <a:bodyPr vert="horz" lIns="131671" tIns="65836" rIns="131671" bIns="6583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20" dirty="0">
                <a:solidFill>
                  <a:schemeClr val="tx1"/>
                </a:solidFill>
                <a:effectLst/>
              </a:rPr>
              <a:t>“</a:t>
            </a:r>
          </a:p>
        </p:txBody>
      </p:sp>
      <p:sp>
        <p:nvSpPr>
          <p:cNvPr id="15" name="TextBox 14"/>
          <p:cNvSpPr txBox="1"/>
          <p:nvPr/>
        </p:nvSpPr>
        <p:spPr>
          <a:xfrm>
            <a:off x="15686249" y="4060065"/>
            <a:ext cx="877808" cy="842105"/>
          </a:xfrm>
          <a:prstGeom prst="rect">
            <a:avLst/>
          </a:prstGeom>
        </p:spPr>
        <p:txBody>
          <a:bodyPr vert="horz" lIns="131671" tIns="65836" rIns="131671" bIns="6583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20" dirty="0">
                <a:solidFill>
                  <a:schemeClr val="tx1"/>
                </a:solidFill>
                <a:effectLst/>
              </a:rPr>
              <a:t>”</a:t>
            </a:r>
          </a:p>
        </p:txBody>
      </p:sp>
      <p:sp>
        <p:nvSpPr>
          <p:cNvPr id="2" name="Title 1"/>
          <p:cNvSpPr>
            <a:spLocks noGrp="1"/>
          </p:cNvSpPr>
          <p:nvPr>
            <p:ph type="title"/>
          </p:nvPr>
        </p:nvSpPr>
        <p:spPr>
          <a:xfrm>
            <a:off x="3179768" y="987584"/>
            <a:ext cx="12945384" cy="3950334"/>
          </a:xfrm>
        </p:spPr>
        <p:txBody>
          <a:bodyPr anchor="ctr">
            <a:normAutofit/>
          </a:bodyPr>
          <a:lstStyle>
            <a:lvl1pPr algn="ctr">
              <a:defRPr sz="4608"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7372" y="5596308"/>
            <a:ext cx="14426682" cy="1280201"/>
          </a:xfrm>
        </p:spPr>
        <p:txBody>
          <a:bodyPr vert="horz" lIns="91440" tIns="45720" rIns="91440" bIns="45720" rtlCol="0" anchor="b">
            <a:normAutofit/>
          </a:bodyPr>
          <a:lstStyle>
            <a:lvl1pPr algn="r">
              <a:buNone/>
              <a:defRPr lang="en-US" sz="3456"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2137371" y="6876509"/>
            <a:ext cx="14426682" cy="1463087"/>
          </a:xfrm>
        </p:spPr>
        <p:txBody>
          <a:bodyPr anchor="t">
            <a:normAutofit/>
          </a:bodyPr>
          <a:lstStyle>
            <a:lvl1pPr marL="0" indent="0" algn="r">
              <a:buNone/>
              <a:defRPr sz="2592">
                <a:solidFill>
                  <a:schemeClr val="tx1"/>
                </a:solidFill>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8962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37372" y="987585"/>
            <a:ext cx="14426685" cy="392747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2137372" y="5047650"/>
            <a:ext cx="14426686" cy="1207047"/>
          </a:xfrm>
        </p:spPr>
        <p:txBody>
          <a:bodyPr vert="horz" lIns="91440" tIns="45720" rIns="91440" bIns="45720" rtlCol="0" anchor="b">
            <a:normAutofit/>
          </a:bodyPr>
          <a:lstStyle>
            <a:lvl1pPr>
              <a:buNone/>
              <a:defRPr lang="en-US" sz="4032"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2137370" y="6254697"/>
            <a:ext cx="14426686" cy="2084899"/>
          </a:xfrm>
        </p:spPr>
        <p:txBody>
          <a:bodyPr anchor="t">
            <a:normAutofit/>
          </a:bodyPr>
          <a:lstStyle>
            <a:lvl1pPr marL="0" indent="0" algn="l">
              <a:buNone/>
              <a:defRPr sz="2592">
                <a:solidFill>
                  <a:schemeClr val="tx1"/>
                </a:solidFill>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2691451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4517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14771" y="987584"/>
            <a:ext cx="2549285" cy="73520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371" y="987584"/>
            <a:ext cx="11548220" cy="735201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338285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70389" y="8448941"/>
            <a:ext cx="793666" cy="525797"/>
          </a:xfrm>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90071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04016" y="3840602"/>
            <a:ext cx="12860043" cy="3039048"/>
          </a:xfrm>
        </p:spPr>
        <p:txBody>
          <a:bodyPr anchor="b"/>
          <a:lstStyle>
            <a:lvl1pPr algn="r">
              <a:defRPr sz="5760" b="0" cap="none"/>
            </a:lvl1pPr>
          </a:lstStyle>
          <a:p>
            <a:r>
              <a:rPr lang="en-US"/>
              <a:t>Click to edit Master title style</a:t>
            </a:r>
            <a:endParaRPr lang="en-US" dirty="0"/>
          </a:p>
        </p:txBody>
      </p:sp>
      <p:sp>
        <p:nvSpPr>
          <p:cNvPr id="3" name="Text Placeholder 2"/>
          <p:cNvSpPr>
            <a:spLocks noGrp="1"/>
          </p:cNvSpPr>
          <p:nvPr>
            <p:ph type="body" idx="1"/>
          </p:nvPr>
        </p:nvSpPr>
        <p:spPr>
          <a:xfrm>
            <a:off x="3704013" y="6879650"/>
            <a:ext cx="12860045" cy="1239016"/>
          </a:xfrm>
        </p:spPr>
        <p:txBody>
          <a:bodyPr anchor="t">
            <a:normAutofit/>
          </a:bodyPr>
          <a:lstStyle>
            <a:lvl1pPr marL="0" indent="0" algn="r">
              <a:buNone/>
              <a:defRPr sz="2880">
                <a:solidFill>
                  <a:schemeClr val="tx1"/>
                </a:solidFill>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84356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7370" y="987584"/>
            <a:ext cx="14426686" cy="25238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37371" y="3840603"/>
            <a:ext cx="7048752" cy="4498994"/>
          </a:xfrm>
        </p:spPr>
        <p:txBody>
          <a:bodyPr>
            <a:normAutofit/>
          </a:bodyPr>
          <a:lstStyle>
            <a:lvl1pPr>
              <a:defRPr sz="2592"/>
            </a:lvl1pPr>
            <a:lvl2pPr>
              <a:defRPr sz="2304"/>
            </a:lvl2pPr>
            <a:lvl3pPr>
              <a:defRPr sz="2016"/>
            </a:lvl3pPr>
            <a:lvl4pPr>
              <a:defRPr sz="1728"/>
            </a:lvl4pPr>
            <a:lvl5pPr>
              <a:defRPr sz="1728"/>
            </a:lvl5pPr>
            <a:lvl6pPr>
              <a:defRPr sz="1728"/>
            </a:lvl6pPr>
            <a:lvl7pPr>
              <a:defRPr sz="1728"/>
            </a:lvl7pPr>
            <a:lvl8pPr>
              <a:defRPr sz="1728"/>
            </a:lvl8pPr>
            <a:lvl9pPr>
              <a:defRPr sz="17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515301" y="3840604"/>
            <a:ext cx="7048753" cy="4498993"/>
          </a:xfrm>
        </p:spPr>
        <p:txBody>
          <a:bodyPr>
            <a:normAutofit/>
          </a:bodyPr>
          <a:lstStyle>
            <a:lvl1pPr>
              <a:defRPr sz="2592"/>
            </a:lvl1pPr>
            <a:lvl2pPr>
              <a:defRPr sz="2304"/>
            </a:lvl2pPr>
            <a:lvl3pPr>
              <a:defRPr sz="2016"/>
            </a:lvl3pPr>
            <a:lvl4pPr>
              <a:defRPr sz="1728"/>
            </a:lvl4pPr>
            <a:lvl5pPr>
              <a:defRPr sz="1728"/>
            </a:lvl5pPr>
            <a:lvl6pPr>
              <a:defRPr sz="1728"/>
            </a:lvl6pPr>
            <a:lvl7pPr>
              <a:defRPr sz="1728"/>
            </a:lvl7pPr>
            <a:lvl8pPr>
              <a:defRPr sz="1728"/>
            </a:lvl8pPr>
            <a:lvl9pPr>
              <a:defRPr sz="17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33192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551892" y="3828411"/>
            <a:ext cx="6634231" cy="829844"/>
          </a:xfrm>
        </p:spPr>
        <p:txBody>
          <a:bodyPr anchor="b">
            <a:noAutofit/>
          </a:bodyPr>
          <a:lstStyle>
            <a:lvl1pPr marL="0" indent="0">
              <a:buNone/>
              <a:defRPr sz="4032" b="0">
                <a:solidFill>
                  <a:schemeClr val="accent1">
                    <a:lumMod val="75000"/>
                  </a:schemeClr>
                </a:soli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a:t>Edit Master text styles</a:t>
            </a:r>
          </a:p>
        </p:txBody>
      </p:sp>
      <p:sp>
        <p:nvSpPr>
          <p:cNvPr id="4" name="Content Placeholder 3"/>
          <p:cNvSpPr>
            <a:spLocks noGrp="1"/>
          </p:cNvSpPr>
          <p:nvPr>
            <p:ph sz="half" idx="2"/>
          </p:nvPr>
        </p:nvSpPr>
        <p:spPr>
          <a:xfrm>
            <a:off x="2137369" y="4803040"/>
            <a:ext cx="7048753" cy="3536555"/>
          </a:xfrm>
        </p:spPr>
        <p:txBody>
          <a:bodyPr anchor="t">
            <a:normAutofit/>
          </a:bodyPr>
          <a:lstStyle>
            <a:lvl1pPr>
              <a:defRPr sz="2592"/>
            </a:lvl1pPr>
            <a:lvl2pPr>
              <a:defRPr sz="2304"/>
            </a:lvl2pPr>
            <a:lvl3pPr>
              <a:defRPr sz="2016"/>
            </a:lvl3pPr>
            <a:lvl4pPr>
              <a:defRPr sz="1728"/>
            </a:lvl4pPr>
            <a:lvl5pPr>
              <a:defRPr sz="1728"/>
            </a:lvl5pPr>
            <a:lvl6pPr>
              <a:defRPr sz="1728"/>
            </a:lvl6pPr>
            <a:lvl7pPr>
              <a:defRPr sz="1728"/>
            </a:lvl7pPr>
            <a:lvl8pPr>
              <a:defRPr sz="1728"/>
            </a:lvl8pPr>
            <a:lvl9pPr>
              <a:defRPr sz="17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907723" y="3840604"/>
            <a:ext cx="6656333" cy="829844"/>
          </a:xfrm>
        </p:spPr>
        <p:txBody>
          <a:bodyPr anchor="b">
            <a:noAutofit/>
          </a:bodyPr>
          <a:lstStyle>
            <a:lvl1pPr marL="0" indent="0">
              <a:buNone/>
              <a:defRPr sz="4032" b="0">
                <a:solidFill>
                  <a:schemeClr val="accent1">
                    <a:lumMod val="75000"/>
                  </a:schemeClr>
                </a:soli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a:t>Edit Master text styles</a:t>
            </a:r>
          </a:p>
        </p:txBody>
      </p:sp>
      <p:sp>
        <p:nvSpPr>
          <p:cNvPr id="6" name="Content Placeholder 5"/>
          <p:cNvSpPr>
            <a:spLocks noGrp="1"/>
          </p:cNvSpPr>
          <p:nvPr>
            <p:ph sz="quarter" idx="4"/>
          </p:nvPr>
        </p:nvSpPr>
        <p:spPr>
          <a:xfrm>
            <a:off x="9515301" y="4803040"/>
            <a:ext cx="7048753" cy="3536555"/>
          </a:xfrm>
        </p:spPr>
        <p:txBody>
          <a:bodyPr anchor="t">
            <a:normAutofit/>
          </a:bodyPr>
          <a:lstStyle>
            <a:lvl1pPr>
              <a:defRPr sz="2592"/>
            </a:lvl1pPr>
            <a:lvl2pPr>
              <a:defRPr sz="2304"/>
            </a:lvl2pPr>
            <a:lvl3pPr>
              <a:defRPr sz="2016"/>
            </a:lvl3pPr>
            <a:lvl4pPr>
              <a:defRPr sz="1728"/>
            </a:lvl4pPr>
            <a:lvl5pPr>
              <a:defRPr sz="1728"/>
            </a:lvl5pPr>
            <a:lvl6pPr>
              <a:defRPr sz="1728"/>
            </a:lvl6pPr>
            <a:lvl7pPr>
              <a:defRPr sz="1728"/>
            </a:lvl7pPr>
            <a:lvl8pPr>
              <a:defRPr sz="1728"/>
            </a:lvl8pPr>
            <a:lvl9pPr>
              <a:defRPr sz="17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82302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103235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84556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371" y="2304362"/>
            <a:ext cx="5110642" cy="1975168"/>
          </a:xfrm>
        </p:spPr>
        <p:txBody>
          <a:bodyPr anchor="b">
            <a:normAutofit/>
          </a:bodyPr>
          <a:lstStyle>
            <a:lvl1pPr algn="ctr">
              <a:defRPr sz="3456" b="0"/>
            </a:lvl1pPr>
          </a:lstStyle>
          <a:p>
            <a:r>
              <a:rPr lang="en-US"/>
              <a:t>Click to edit Master title style</a:t>
            </a:r>
            <a:endParaRPr lang="en-US" dirty="0"/>
          </a:p>
        </p:txBody>
      </p:sp>
      <p:sp>
        <p:nvSpPr>
          <p:cNvPr id="3" name="Content Placeholder 2"/>
          <p:cNvSpPr>
            <a:spLocks noGrp="1"/>
          </p:cNvSpPr>
          <p:nvPr>
            <p:ph idx="1"/>
          </p:nvPr>
        </p:nvSpPr>
        <p:spPr>
          <a:xfrm>
            <a:off x="7577191" y="987583"/>
            <a:ext cx="8986863" cy="7352014"/>
          </a:xfrm>
        </p:spPr>
        <p:txBody>
          <a:bodyPr anchor="ctr">
            <a:normAutofit/>
          </a:bodyPr>
          <a:lstStyle>
            <a:lvl1pPr>
              <a:defRPr sz="2880"/>
            </a:lvl1pPr>
            <a:lvl2pPr>
              <a:defRPr sz="2592"/>
            </a:lvl2pPr>
            <a:lvl3pPr>
              <a:defRPr sz="2304"/>
            </a:lvl3pPr>
            <a:lvl4pPr>
              <a:defRPr sz="2016"/>
            </a:lvl4pPr>
            <a:lvl5pPr>
              <a:defRPr sz="2016"/>
            </a:lvl5pPr>
            <a:lvl6pPr>
              <a:defRPr sz="2016"/>
            </a:lvl6pPr>
            <a:lvl7pPr>
              <a:defRPr sz="2016"/>
            </a:lvl7pPr>
            <a:lvl8pPr>
              <a:defRPr sz="2016"/>
            </a:lvl8pPr>
            <a:lvl9pPr>
              <a:defRPr sz="201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37371" y="4279530"/>
            <a:ext cx="5110642" cy="2633557"/>
          </a:xfrm>
        </p:spPr>
        <p:txBody>
          <a:bodyPr>
            <a:normAutofit/>
          </a:bodyPr>
          <a:lstStyle>
            <a:lvl1pPr marL="0" indent="0" algn="ctr">
              <a:buNone/>
              <a:defRPr sz="2304"/>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a:t>Edit Master text styles</a:t>
            </a:r>
          </a:p>
        </p:txBody>
      </p:sp>
      <p:sp>
        <p:nvSpPr>
          <p:cNvPr id="5" name="Date Placeholder 4"/>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42182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5084" y="2523824"/>
            <a:ext cx="7813526" cy="1975168"/>
          </a:xfrm>
        </p:spPr>
        <p:txBody>
          <a:bodyPr anchor="b">
            <a:normAutofit/>
          </a:bodyPr>
          <a:lstStyle>
            <a:lvl1pPr algn="ctr">
              <a:defRPr sz="403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0936145" y="1316778"/>
            <a:ext cx="4724517" cy="6583892"/>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304"/>
            </a:lvl1pPr>
            <a:lvl2pPr marL="658368" indent="0">
              <a:buNone/>
              <a:defRPr sz="2304"/>
            </a:lvl2pPr>
            <a:lvl3pPr marL="1316736" indent="0">
              <a:buNone/>
              <a:defRPr sz="2304"/>
            </a:lvl3pPr>
            <a:lvl4pPr marL="1975104" indent="0">
              <a:buNone/>
              <a:defRPr sz="2304"/>
            </a:lvl4pPr>
            <a:lvl5pPr marL="2633472" indent="0">
              <a:buNone/>
              <a:defRPr sz="2304"/>
            </a:lvl5pPr>
            <a:lvl6pPr marL="3291840" indent="0">
              <a:buNone/>
              <a:defRPr sz="2304"/>
            </a:lvl6pPr>
            <a:lvl7pPr marL="3950208" indent="0">
              <a:buNone/>
              <a:defRPr sz="2304"/>
            </a:lvl7pPr>
            <a:lvl8pPr marL="4608576" indent="0">
              <a:buNone/>
              <a:defRPr sz="2304"/>
            </a:lvl8pPr>
            <a:lvl9pPr marL="5266944" indent="0">
              <a:buNone/>
              <a:defRPr sz="2304"/>
            </a:lvl9pPr>
          </a:lstStyle>
          <a:p>
            <a:r>
              <a:rPr lang="en-US"/>
              <a:t>Click icon to add picture</a:t>
            </a:r>
            <a:endParaRPr lang="en-US" dirty="0"/>
          </a:p>
        </p:txBody>
      </p:sp>
      <p:sp>
        <p:nvSpPr>
          <p:cNvPr id="4" name="Text Placeholder 3"/>
          <p:cNvSpPr>
            <a:spLocks noGrp="1"/>
          </p:cNvSpPr>
          <p:nvPr>
            <p:ph type="body" sz="half" idx="2"/>
          </p:nvPr>
        </p:nvSpPr>
        <p:spPr>
          <a:xfrm>
            <a:off x="2135084" y="4498991"/>
            <a:ext cx="7813526" cy="2633557"/>
          </a:xfrm>
        </p:spPr>
        <p:txBody>
          <a:bodyPr>
            <a:normAutofit/>
          </a:bodyPr>
          <a:lstStyle>
            <a:lvl1pPr marL="0" indent="0" algn="ctr">
              <a:buNone/>
              <a:defRPr sz="2592"/>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a:t>Edit Master text styles</a:t>
            </a:r>
          </a:p>
        </p:txBody>
      </p:sp>
      <p:sp>
        <p:nvSpPr>
          <p:cNvPr id="5" name="Date Placeholder 4"/>
          <p:cNvSpPr>
            <a:spLocks noGrp="1"/>
          </p:cNvSpPr>
          <p:nvPr>
            <p:ph type="dt" sz="half" idx="10"/>
          </p:nvPr>
        </p:nvSpPr>
        <p:spPr/>
        <p:txBody>
          <a:bodyPr/>
          <a:lstStyle/>
          <a:p>
            <a:fld id="{263026C4-FF50-408F-93DB-CCBFA240A545}"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757D5-EA40-436B-AB41-EAA7D720B9B2}" type="slidenum">
              <a:rPr lang="en-US" smtClean="0"/>
              <a:pPr/>
              <a:t>‹#›</a:t>
            </a:fld>
            <a:endParaRPr lang="en-US"/>
          </a:p>
        </p:txBody>
      </p:sp>
    </p:spTree>
    <p:extLst>
      <p:ext uri="{BB962C8B-B14F-4D97-AF65-F5344CB8AC3E}">
        <p14:creationId xmlns:p14="http://schemas.microsoft.com/office/powerpoint/2010/main" val="207650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217166" y="1"/>
            <a:ext cx="3508947" cy="9875839"/>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2137370" y="987584"/>
            <a:ext cx="14426686" cy="252382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369" y="3840603"/>
            <a:ext cx="14426686" cy="44989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014772" y="8472189"/>
            <a:ext cx="1645890" cy="525797"/>
          </a:xfrm>
          <a:prstGeom prst="rect">
            <a:avLst/>
          </a:prstGeom>
        </p:spPr>
        <p:txBody>
          <a:bodyPr vert="horz" lIns="91440" tIns="45720" rIns="91440" bIns="45720" rtlCol="0" anchor="ctr"/>
          <a:lstStyle>
            <a:lvl1pPr algn="r">
              <a:defRPr sz="1440" b="0" i="0">
                <a:solidFill>
                  <a:schemeClr val="tx1"/>
                </a:solidFill>
                <a:effectLst/>
                <a:latin typeface="+mn-lt"/>
              </a:defRPr>
            </a:lvl1pPr>
          </a:lstStyle>
          <a:p>
            <a:fld id="{263026C4-FF50-408F-93DB-CCBFA240A545}" type="datetimeFigureOut">
              <a:rPr lang="en-US" smtClean="0"/>
              <a:pPr/>
              <a:t>12/26/2017</a:t>
            </a:fld>
            <a:endParaRPr lang="en-US"/>
          </a:p>
        </p:txBody>
      </p:sp>
      <p:sp>
        <p:nvSpPr>
          <p:cNvPr id="5" name="Footer Placeholder 4"/>
          <p:cNvSpPr>
            <a:spLocks noGrp="1"/>
          </p:cNvSpPr>
          <p:nvPr>
            <p:ph type="ftr" sz="quarter" idx="3"/>
          </p:nvPr>
        </p:nvSpPr>
        <p:spPr>
          <a:xfrm>
            <a:off x="3704015" y="8472189"/>
            <a:ext cx="10201031" cy="525797"/>
          </a:xfrm>
          <a:prstGeom prst="rect">
            <a:avLst/>
          </a:prstGeom>
        </p:spPr>
        <p:txBody>
          <a:bodyPr vert="horz" lIns="91440" tIns="45720" rIns="91440" bIns="45720" rtlCol="0" anchor="ctr"/>
          <a:lstStyle>
            <a:lvl1pPr algn="l">
              <a:defRPr sz="144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5770389" y="8472189"/>
            <a:ext cx="793666" cy="525797"/>
          </a:xfrm>
          <a:prstGeom prst="rect">
            <a:avLst/>
          </a:prstGeom>
        </p:spPr>
        <p:txBody>
          <a:bodyPr vert="horz" lIns="91440" tIns="45720" rIns="91440" bIns="45720" rtlCol="0" anchor="ctr"/>
          <a:lstStyle>
            <a:lvl1pPr algn="r">
              <a:defRPr sz="1440" b="0" i="0">
                <a:solidFill>
                  <a:schemeClr val="tx1"/>
                </a:solidFill>
                <a:effectLst/>
                <a:latin typeface="+mn-lt"/>
              </a:defRPr>
            </a:lvl1pPr>
          </a:lstStyle>
          <a:p>
            <a:fld id="{351757D5-EA40-436B-AB41-EAA7D720B9B2}" type="slidenum">
              <a:rPr lang="en-US" smtClean="0"/>
              <a:pPr/>
              <a:t>‹#›</a:t>
            </a:fld>
            <a:endParaRPr lang="en-US"/>
          </a:p>
        </p:txBody>
      </p:sp>
    </p:spTree>
    <p:extLst>
      <p:ext uri="{BB962C8B-B14F-4D97-AF65-F5344CB8AC3E}">
        <p14:creationId xmlns:p14="http://schemas.microsoft.com/office/powerpoint/2010/main" val="10173837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ctr" defTabSz="658368" rtl="0" eaLnBrk="1" latinLnBrk="0" hangingPunct="1">
        <a:spcBef>
          <a:spcPct val="0"/>
        </a:spcBef>
        <a:buNone/>
        <a:defRPr sz="576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658368" rtl="0" eaLnBrk="1" latinLnBrk="0" hangingPunct="1">
        <a:spcBef>
          <a:spcPct val="20000"/>
        </a:spcBef>
        <a:spcAft>
          <a:spcPts val="864"/>
        </a:spcAft>
        <a:buClr>
          <a:schemeClr val="accent1">
            <a:lumMod val="75000"/>
          </a:schemeClr>
        </a:buClr>
        <a:buSzPct val="145000"/>
        <a:buFont typeface="Arial"/>
        <a:buChar char="•"/>
        <a:defRPr sz="3456" kern="1200" cap="none">
          <a:solidFill>
            <a:schemeClr val="tx1"/>
          </a:solidFill>
          <a:effectLst/>
          <a:latin typeface="+mn-lt"/>
          <a:ea typeface="+mn-ea"/>
          <a:cs typeface="+mn-cs"/>
        </a:defRPr>
      </a:lvl1pPr>
      <a:lvl2pPr marL="1069848" indent="-411480" algn="l" defTabSz="658368" rtl="0" eaLnBrk="1" latinLnBrk="0" hangingPunct="1">
        <a:spcBef>
          <a:spcPct val="20000"/>
        </a:spcBef>
        <a:spcAft>
          <a:spcPts val="864"/>
        </a:spcAft>
        <a:buClr>
          <a:schemeClr val="accent1">
            <a:lumMod val="75000"/>
          </a:schemeClr>
        </a:buClr>
        <a:buSzPct val="145000"/>
        <a:buFont typeface="Arial"/>
        <a:buChar char="•"/>
        <a:defRPr sz="2880" kern="1200" cap="none">
          <a:solidFill>
            <a:schemeClr val="tx1"/>
          </a:solidFill>
          <a:effectLst/>
          <a:latin typeface="+mn-lt"/>
          <a:ea typeface="+mn-ea"/>
          <a:cs typeface="+mn-cs"/>
        </a:defRPr>
      </a:lvl2pPr>
      <a:lvl3pPr marL="1728216" indent="-411480" algn="l" defTabSz="658368" rtl="0" eaLnBrk="1" latinLnBrk="0" hangingPunct="1">
        <a:spcBef>
          <a:spcPct val="20000"/>
        </a:spcBef>
        <a:spcAft>
          <a:spcPts val="864"/>
        </a:spcAft>
        <a:buClr>
          <a:schemeClr val="accent1">
            <a:lumMod val="75000"/>
          </a:schemeClr>
        </a:buClr>
        <a:buSzPct val="145000"/>
        <a:buFont typeface="Arial"/>
        <a:buChar char="•"/>
        <a:defRPr sz="2592" kern="1200" cap="none">
          <a:solidFill>
            <a:schemeClr val="tx1"/>
          </a:solidFill>
          <a:effectLst/>
          <a:latin typeface="+mn-lt"/>
          <a:ea typeface="+mn-ea"/>
          <a:cs typeface="+mn-cs"/>
        </a:defRPr>
      </a:lvl3pPr>
      <a:lvl4pPr marL="2221992" indent="-246888" algn="l" defTabSz="658368" rtl="0" eaLnBrk="1" latinLnBrk="0" hangingPunct="1">
        <a:spcBef>
          <a:spcPct val="20000"/>
        </a:spcBef>
        <a:spcAft>
          <a:spcPts val="864"/>
        </a:spcAft>
        <a:buClr>
          <a:schemeClr val="accent1">
            <a:lumMod val="75000"/>
          </a:schemeClr>
        </a:buClr>
        <a:buSzPct val="145000"/>
        <a:buFont typeface="Arial"/>
        <a:buChar char="•"/>
        <a:defRPr sz="2304" kern="1200" cap="none">
          <a:solidFill>
            <a:schemeClr val="tx1"/>
          </a:solidFill>
          <a:effectLst/>
          <a:latin typeface="+mn-lt"/>
          <a:ea typeface="+mn-ea"/>
          <a:cs typeface="+mn-cs"/>
        </a:defRPr>
      </a:lvl4pPr>
      <a:lvl5pPr marL="2880360" indent="-246888" algn="l" defTabSz="658368" rtl="0" eaLnBrk="1" latinLnBrk="0" hangingPunct="1">
        <a:spcBef>
          <a:spcPct val="20000"/>
        </a:spcBef>
        <a:spcAft>
          <a:spcPts val="864"/>
        </a:spcAft>
        <a:buClr>
          <a:schemeClr val="accent1">
            <a:lumMod val="75000"/>
          </a:schemeClr>
        </a:buClr>
        <a:buSzPct val="145000"/>
        <a:buFont typeface="Arial"/>
        <a:buChar char="•"/>
        <a:defRPr sz="2016" kern="1200" cap="none">
          <a:solidFill>
            <a:schemeClr val="tx1"/>
          </a:solidFill>
          <a:effectLst/>
          <a:latin typeface="+mn-lt"/>
          <a:ea typeface="+mn-ea"/>
          <a:cs typeface="+mn-cs"/>
        </a:defRPr>
      </a:lvl5pPr>
      <a:lvl6pPr marL="3621024" indent="-329184" algn="l" defTabSz="658368" rtl="0" eaLnBrk="1" latinLnBrk="0" hangingPunct="1">
        <a:spcBef>
          <a:spcPct val="20000"/>
        </a:spcBef>
        <a:spcAft>
          <a:spcPts val="864"/>
        </a:spcAft>
        <a:buClr>
          <a:schemeClr val="accent1">
            <a:lumMod val="75000"/>
          </a:schemeClr>
        </a:buClr>
        <a:buSzPct val="145000"/>
        <a:buFont typeface="Arial"/>
        <a:buChar char="•"/>
        <a:defRPr sz="2016" kern="1200" cap="none">
          <a:solidFill>
            <a:schemeClr val="tx1"/>
          </a:solidFill>
          <a:effectLst/>
          <a:latin typeface="+mn-lt"/>
          <a:ea typeface="+mn-ea"/>
          <a:cs typeface="+mn-cs"/>
        </a:defRPr>
      </a:lvl6pPr>
      <a:lvl7pPr marL="4279392" indent="-329184" algn="l" defTabSz="658368" rtl="0" eaLnBrk="1" latinLnBrk="0" hangingPunct="1">
        <a:spcBef>
          <a:spcPct val="20000"/>
        </a:spcBef>
        <a:spcAft>
          <a:spcPts val="864"/>
        </a:spcAft>
        <a:buClr>
          <a:schemeClr val="accent1">
            <a:lumMod val="75000"/>
          </a:schemeClr>
        </a:buClr>
        <a:buSzPct val="145000"/>
        <a:buFont typeface="Arial"/>
        <a:buChar char="•"/>
        <a:defRPr sz="2016" kern="1200" cap="none">
          <a:solidFill>
            <a:schemeClr val="tx1"/>
          </a:solidFill>
          <a:effectLst/>
          <a:latin typeface="+mn-lt"/>
          <a:ea typeface="+mn-ea"/>
          <a:cs typeface="+mn-cs"/>
        </a:defRPr>
      </a:lvl7pPr>
      <a:lvl8pPr marL="4937760" indent="-329184" algn="l" defTabSz="658368" rtl="0" eaLnBrk="1" latinLnBrk="0" hangingPunct="1">
        <a:spcBef>
          <a:spcPct val="20000"/>
        </a:spcBef>
        <a:spcAft>
          <a:spcPts val="864"/>
        </a:spcAft>
        <a:buClr>
          <a:schemeClr val="accent1">
            <a:lumMod val="75000"/>
          </a:schemeClr>
        </a:buClr>
        <a:buSzPct val="145000"/>
        <a:buFont typeface="Arial"/>
        <a:buChar char="•"/>
        <a:defRPr sz="2016" kern="1200" cap="none">
          <a:solidFill>
            <a:schemeClr val="tx1"/>
          </a:solidFill>
          <a:effectLst/>
          <a:latin typeface="+mn-lt"/>
          <a:ea typeface="+mn-ea"/>
          <a:cs typeface="+mn-cs"/>
        </a:defRPr>
      </a:lvl8pPr>
      <a:lvl9pPr marL="5596128" indent="-329184" algn="l" defTabSz="658368" rtl="0" eaLnBrk="1" latinLnBrk="0" hangingPunct="1">
        <a:spcBef>
          <a:spcPct val="20000"/>
        </a:spcBef>
        <a:spcAft>
          <a:spcPts val="864"/>
        </a:spcAft>
        <a:buClr>
          <a:schemeClr val="accent1">
            <a:lumMod val="75000"/>
          </a:schemeClr>
        </a:buClr>
        <a:buSzPct val="145000"/>
        <a:buFont typeface="Arial"/>
        <a:buChar char="•"/>
        <a:defRPr sz="2016" kern="1200" cap="none">
          <a:solidFill>
            <a:schemeClr val="tx1"/>
          </a:solidFill>
          <a:effectLst/>
          <a:latin typeface="+mn-lt"/>
          <a:ea typeface="+mn-ea"/>
          <a:cs typeface="+mn-cs"/>
        </a:defRPr>
      </a:lvl9pPr>
    </p:bodyStyle>
    <p:otherStyle>
      <a:defPPr>
        <a:defRPr lang="en-US"/>
      </a:defPPr>
      <a:lvl1pPr marL="0" algn="l" defTabSz="658368" rtl="0" eaLnBrk="1" latinLnBrk="0" hangingPunct="1">
        <a:defRPr sz="2592" kern="1200">
          <a:solidFill>
            <a:schemeClr val="tx1"/>
          </a:solidFill>
          <a:latin typeface="+mn-lt"/>
          <a:ea typeface="+mn-ea"/>
          <a:cs typeface="+mn-cs"/>
        </a:defRPr>
      </a:lvl1pPr>
      <a:lvl2pPr marL="658368" algn="l" defTabSz="658368" rtl="0" eaLnBrk="1" latinLnBrk="0" hangingPunct="1">
        <a:defRPr sz="2592" kern="1200">
          <a:solidFill>
            <a:schemeClr val="tx1"/>
          </a:solidFill>
          <a:latin typeface="+mn-lt"/>
          <a:ea typeface="+mn-ea"/>
          <a:cs typeface="+mn-cs"/>
        </a:defRPr>
      </a:lvl2pPr>
      <a:lvl3pPr marL="1316736" algn="l" defTabSz="658368" rtl="0" eaLnBrk="1" latinLnBrk="0" hangingPunct="1">
        <a:defRPr sz="2592" kern="1200">
          <a:solidFill>
            <a:schemeClr val="tx1"/>
          </a:solidFill>
          <a:latin typeface="+mn-lt"/>
          <a:ea typeface="+mn-ea"/>
          <a:cs typeface="+mn-cs"/>
        </a:defRPr>
      </a:lvl3pPr>
      <a:lvl4pPr marL="1975104" algn="l" defTabSz="658368" rtl="0" eaLnBrk="1" latinLnBrk="0" hangingPunct="1">
        <a:defRPr sz="2592" kern="1200">
          <a:solidFill>
            <a:schemeClr val="tx1"/>
          </a:solidFill>
          <a:latin typeface="+mn-lt"/>
          <a:ea typeface="+mn-ea"/>
          <a:cs typeface="+mn-cs"/>
        </a:defRPr>
      </a:lvl4pPr>
      <a:lvl5pPr marL="2633472" algn="l" defTabSz="658368" rtl="0" eaLnBrk="1" latinLnBrk="0" hangingPunct="1">
        <a:defRPr sz="2592" kern="1200">
          <a:solidFill>
            <a:schemeClr val="tx1"/>
          </a:solidFill>
          <a:latin typeface="+mn-lt"/>
          <a:ea typeface="+mn-ea"/>
          <a:cs typeface="+mn-cs"/>
        </a:defRPr>
      </a:lvl5pPr>
      <a:lvl6pPr marL="3291840" algn="l" defTabSz="658368" rtl="0" eaLnBrk="1" latinLnBrk="0" hangingPunct="1">
        <a:defRPr sz="2592" kern="1200">
          <a:solidFill>
            <a:schemeClr val="tx1"/>
          </a:solidFill>
          <a:latin typeface="+mn-lt"/>
          <a:ea typeface="+mn-ea"/>
          <a:cs typeface="+mn-cs"/>
        </a:defRPr>
      </a:lvl6pPr>
      <a:lvl7pPr marL="3950208" algn="l" defTabSz="658368" rtl="0" eaLnBrk="1" latinLnBrk="0" hangingPunct="1">
        <a:defRPr sz="2592" kern="1200">
          <a:solidFill>
            <a:schemeClr val="tx1"/>
          </a:solidFill>
          <a:latin typeface="+mn-lt"/>
          <a:ea typeface="+mn-ea"/>
          <a:cs typeface="+mn-cs"/>
        </a:defRPr>
      </a:lvl7pPr>
      <a:lvl8pPr marL="4608576" algn="l" defTabSz="658368" rtl="0" eaLnBrk="1" latinLnBrk="0" hangingPunct="1">
        <a:defRPr sz="2592" kern="1200">
          <a:solidFill>
            <a:schemeClr val="tx1"/>
          </a:solidFill>
          <a:latin typeface="+mn-lt"/>
          <a:ea typeface="+mn-ea"/>
          <a:cs typeface="+mn-cs"/>
        </a:defRPr>
      </a:lvl8pPr>
      <a:lvl9pPr marL="5266944" algn="l" defTabSz="658368" rtl="0" eaLnBrk="1" latinLnBrk="0" hangingPunct="1">
        <a:defRPr sz="259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hing, object&#10;&#10;Description generated with very high confidence">
            <a:extLst>
              <a:ext uri="{FF2B5EF4-FFF2-40B4-BE49-F238E27FC236}">
                <a16:creationId xmlns:a16="http://schemas.microsoft.com/office/drawing/2014/main" id="{E3DF39FE-8A3B-4DDA-9015-E50139E06765}"/>
              </a:ext>
            </a:extLst>
          </p:cNvPr>
          <p:cNvPicPr>
            <a:picLocks noChangeAspect="1"/>
          </p:cNvPicPr>
          <p:nvPr/>
        </p:nvPicPr>
        <p:blipFill>
          <a:blip r:embed="rId2"/>
          <a:stretch>
            <a:fillRect/>
          </a:stretch>
        </p:blipFill>
        <p:spPr>
          <a:xfrm>
            <a:off x="4206081" y="3337719"/>
            <a:ext cx="8475704" cy="28193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23.jpg"/>
          <p:cNvPicPr>
            <a:picLocks noGrp="1" noChangeAspect="1"/>
          </p:cNvPicPr>
          <p:nvPr>
            <p:ph idx="1"/>
          </p:nvPr>
        </p:nvPicPr>
        <p:blipFill>
          <a:blip r:embed="rId2"/>
          <a:stretch>
            <a:fillRect/>
          </a:stretch>
        </p:blipFill>
        <p:spPr>
          <a:xfrm>
            <a:off x="-3969" y="0"/>
            <a:ext cx="17556163" cy="9875838"/>
          </a:xfrm>
        </p:spPr>
      </p:pic>
      <p:sp>
        <p:nvSpPr>
          <p:cNvPr id="5" name="Rectangle 4"/>
          <p:cNvSpPr/>
          <p:nvPr/>
        </p:nvSpPr>
        <p:spPr>
          <a:xfrm>
            <a:off x="1462881" y="823119"/>
            <a:ext cx="4876800" cy="3108543"/>
          </a:xfrm>
          <a:prstGeom prst="rect">
            <a:avLst/>
          </a:prstGeom>
        </p:spPr>
        <p:txBody>
          <a:bodyPr wrap="square">
            <a:spAutoFit/>
          </a:bodyPr>
          <a:lstStyle/>
          <a:p>
            <a:endParaRPr lang="en-US" dirty="0"/>
          </a:p>
          <a:p>
            <a:pPr algn="ctr"/>
            <a:r>
              <a:rPr lang="en-US" sz="3200" b="1" dirty="0">
                <a:solidFill>
                  <a:schemeClr val="bg1"/>
                </a:solidFill>
                <a:latin typeface="Bookman Old Style" pitchFamily="18" charset="0"/>
              </a:rPr>
              <a:t>MAINTENANCE</a:t>
            </a:r>
          </a:p>
          <a:p>
            <a:pPr algn="ctr"/>
            <a:r>
              <a:rPr lang="en-US" b="1" dirty="0">
                <a:solidFill>
                  <a:schemeClr val="accent2"/>
                </a:solidFill>
                <a:latin typeface="Bookman Old Style" pitchFamily="18" charset="0"/>
              </a:rPr>
              <a:t>______________________</a:t>
            </a:r>
            <a:r>
              <a:rPr lang="en-US" b="1" dirty="0">
                <a:solidFill>
                  <a:schemeClr val="bg1"/>
                </a:solidFill>
                <a:latin typeface="Bookman Old Style" pitchFamily="18" charset="0"/>
              </a:rPr>
              <a:t> </a:t>
            </a:r>
          </a:p>
          <a:p>
            <a:endParaRPr lang="en-US" dirty="0">
              <a:solidFill>
                <a:schemeClr val="bg1"/>
              </a:solidFill>
              <a:latin typeface="Bookman Old Style" pitchFamily="18" charset="0"/>
            </a:endParaRPr>
          </a:p>
          <a:p>
            <a:r>
              <a:rPr lang="en-US" sz="2200" dirty="0">
                <a:solidFill>
                  <a:schemeClr val="bg1"/>
                </a:solidFill>
                <a:latin typeface="Bookman Old Style" pitchFamily="18" charset="0"/>
              </a:rPr>
              <a:t>Maintenance Schedule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Maintenance Kit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Replacement Parts as needed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22.jpg"/>
          <p:cNvPicPr>
            <a:picLocks noGrp="1" noChangeAspect="1"/>
          </p:cNvPicPr>
          <p:nvPr>
            <p:ph idx="1"/>
          </p:nvPr>
        </p:nvPicPr>
        <p:blipFill>
          <a:blip r:embed="rId2"/>
          <a:stretch>
            <a:fillRect/>
          </a:stretch>
        </p:blipFill>
        <p:spPr>
          <a:xfrm>
            <a:off x="0" y="0"/>
            <a:ext cx="17556164" cy="9875838"/>
          </a:xfrm>
        </p:spPr>
      </p:pic>
      <p:sp>
        <p:nvSpPr>
          <p:cNvPr id="5" name="Rectangle 4"/>
          <p:cNvSpPr/>
          <p:nvPr/>
        </p:nvSpPr>
        <p:spPr>
          <a:xfrm>
            <a:off x="1158082" y="2499520"/>
            <a:ext cx="5029200" cy="2400657"/>
          </a:xfrm>
          <a:prstGeom prst="rect">
            <a:avLst/>
          </a:prstGeom>
        </p:spPr>
        <p:txBody>
          <a:bodyPr wrap="square">
            <a:spAutoFit/>
          </a:bodyPr>
          <a:lstStyle/>
          <a:p>
            <a:endParaRPr lang="en-US" dirty="0"/>
          </a:p>
          <a:p>
            <a:r>
              <a:rPr lang="en-US" sz="2200" dirty="0">
                <a:solidFill>
                  <a:schemeClr val="bg1"/>
                </a:solidFill>
                <a:latin typeface="Bookman Old Style" pitchFamily="18" charset="0"/>
              </a:rPr>
              <a:t>It is our belief that our products are the finest in the industry and our warranty reflects this! We stand by everything that goes into a Playcraft Systems Playground.  We can…. Because we make it all!</a:t>
            </a:r>
          </a:p>
        </p:txBody>
      </p:sp>
      <p:sp>
        <p:nvSpPr>
          <p:cNvPr id="6" name="Rectangle 5"/>
          <p:cNvSpPr/>
          <p:nvPr/>
        </p:nvSpPr>
        <p:spPr>
          <a:xfrm>
            <a:off x="1234282" y="899319"/>
            <a:ext cx="4876800" cy="2031325"/>
          </a:xfrm>
          <a:prstGeom prst="rect">
            <a:avLst/>
          </a:prstGeom>
        </p:spPr>
        <p:txBody>
          <a:bodyPr wrap="square">
            <a:spAutoFit/>
          </a:bodyPr>
          <a:lstStyle/>
          <a:p>
            <a:endParaRPr lang="en-US" dirty="0"/>
          </a:p>
          <a:p>
            <a:pPr algn="ctr"/>
            <a:r>
              <a:rPr lang="en-US" sz="3200" b="1" dirty="0">
                <a:solidFill>
                  <a:schemeClr val="bg1"/>
                </a:solidFill>
                <a:latin typeface="Bookman Old Style" pitchFamily="18" charset="0"/>
              </a:rPr>
              <a:t>INDUSTRY LEADING </a:t>
            </a:r>
          </a:p>
          <a:p>
            <a:pPr algn="ctr"/>
            <a:r>
              <a:rPr lang="en-US" sz="3200" b="1" dirty="0">
                <a:solidFill>
                  <a:schemeClr val="bg1"/>
                </a:solidFill>
                <a:latin typeface="Bookman Old Style" pitchFamily="18" charset="0"/>
              </a:rPr>
              <a:t>WARRANTY </a:t>
            </a:r>
          </a:p>
          <a:p>
            <a:pPr algn="ctr"/>
            <a:r>
              <a:rPr lang="en-US" b="1" dirty="0">
                <a:solidFill>
                  <a:schemeClr val="accent2"/>
                </a:solidFill>
                <a:latin typeface="Bookman Old Style" pitchFamily="18" charset="0"/>
              </a:rPr>
              <a:t>_______________________</a:t>
            </a:r>
            <a:endParaRPr lang="en-US" dirty="0">
              <a:solidFill>
                <a:schemeClr val="bg1"/>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22.jpg"/>
          <p:cNvPicPr>
            <a:picLocks noGrp="1" noChangeAspect="1"/>
          </p:cNvPicPr>
          <p:nvPr>
            <p:ph idx="1"/>
          </p:nvPr>
        </p:nvPicPr>
        <p:blipFill>
          <a:blip r:embed="rId2"/>
          <a:stretch>
            <a:fillRect/>
          </a:stretch>
        </p:blipFill>
        <p:spPr>
          <a:xfrm>
            <a:off x="0" y="0"/>
            <a:ext cx="17556164" cy="9875838"/>
          </a:xfrm>
        </p:spPr>
      </p:pic>
      <p:sp>
        <p:nvSpPr>
          <p:cNvPr id="5" name="Rectangle 4"/>
          <p:cNvSpPr/>
          <p:nvPr/>
        </p:nvSpPr>
        <p:spPr>
          <a:xfrm>
            <a:off x="1234282" y="1585119"/>
            <a:ext cx="4999037" cy="8463855"/>
          </a:xfrm>
          <a:prstGeom prst="rect">
            <a:avLst/>
          </a:prstGeom>
        </p:spPr>
        <p:txBody>
          <a:bodyPr wrap="square">
            <a:spAutoFit/>
          </a:bodyPr>
          <a:lstStyle/>
          <a:p>
            <a:endParaRPr lang="en-US" dirty="0"/>
          </a:p>
          <a:p>
            <a:r>
              <a:rPr lang="en-US" dirty="0">
                <a:solidFill>
                  <a:schemeClr val="bg1"/>
                </a:solidFill>
                <a:latin typeface="Bookman Old Style" pitchFamily="18" charset="0"/>
              </a:rPr>
              <a:t>Our Mission is building communities through Play &amp; Recreation</a:t>
            </a:r>
          </a:p>
          <a:p>
            <a:endParaRPr lang="en-US" dirty="0">
              <a:solidFill>
                <a:schemeClr val="bg1"/>
              </a:solidFill>
              <a:latin typeface="Bookman Old Style" pitchFamily="18" charset="0"/>
            </a:endParaRPr>
          </a:p>
          <a:p>
            <a:r>
              <a:rPr lang="en-US" dirty="0">
                <a:solidFill>
                  <a:schemeClr val="bg1"/>
                </a:solidFill>
                <a:latin typeface="Bookman Old Style" pitchFamily="18" charset="0"/>
              </a:rPr>
              <a:t>Our Values:</a:t>
            </a:r>
          </a:p>
          <a:p>
            <a:pPr marL="342900" indent="-342900">
              <a:buFont typeface="Arial" panose="020B0604020202020204" pitchFamily="34" charset="0"/>
              <a:buChar char="•"/>
            </a:pPr>
            <a:r>
              <a:rPr lang="en-US" dirty="0">
                <a:solidFill>
                  <a:schemeClr val="bg1"/>
                </a:solidFill>
                <a:latin typeface="Bookman Old Style" pitchFamily="18" charset="0"/>
              </a:rPr>
              <a:t>Play &amp; Recreation</a:t>
            </a:r>
          </a:p>
          <a:p>
            <a:pPr marL="342900" indent="-342900">
              <a:buFont typeface="Arial" panose="020B0604020202020204" pitchFamily="34" charset="0"/>
              <a:buChar char="•"/>
            </a:pPr>
            <a:r>
              <a:rPr lang="en-US" dirty="0">
                <a:solidFill>
                  <a:schemeClr val="bg1"/>
                </a:solidFill>
                <a:latin typeface="Bookman Old Style" pitchFamily="18" charset="0"/>
              </a:rPr>
              <a:t>Leadership</a:t>
            </a:r>
          </a:p>
          <a:p>
            <a:pPr marL="342900" indent="-342900">
              <a:buFont typeface="Arial" panose="020B0604020202020204" pitchFamily="34" charset="0"/>
              <a:buChar char="•"/>
            </a:pPr>
            <a:r>
              <a:rPr lang="en-US" dirty="0">
                <a:solidFill>
                  <a:schemeClr val="bg1"/>
                </a:solidFill>
                <a:latin typeface="Bookman Old Style" pitchFamily="18" charset="0"/>
              </a:rPr>
              <a:t>Teamwork </a:t>
            </a:r>
          </a:p>
          <a:p>
            <a:pPr marL="342900" indent="-342900">
              <a:buFont typeface="Arial" panose="020B0604020202020204" pitchFamily="34" charset="0"/>
              <a:buChar char="•"/>
            </a:pPr>
            <a:r>
              <a:rPr lang="en-US" dirty="0">
                <a:solidFill>
                  <a:schemeClr val="bg1"/>
                </a:solidFill>
                <a:latin typeface="Bookman Old Style" pitchFamily="18" charset="0"/>
              </a:rPr>
              <a:t>Responsibility</a:t>
            </a:r>
          </a:p>
          <a:p>
            <a:pPr marL="342900" indent="-342900">
              <a:buFont typeface="Arial" panose="020B0604020202020204" pitchFamily="34" charset="0"/>
              <a:buChar char="•"/>
            </a:pPr>
            <a:r>
              <a:rPr lang="en-US" dirty="0">
                <a:solidFill>
                  <a:schemeClr val="bg1"/>
                </a:solidFill>
                <a:latin typeface="Bookman Old Style" pitchFamily="18" charset="0"/>
              </a:rPr>
              <a:t>Partnership</a:t>
            </a:r>
          </a:p>
          <a:p>
            <a:pPr marL="342900" indent="-342900">
              <a:buFont typeface="Arial" panose="020B0604020202020204" pitchFamily="34" charset="0"/>
              <a:buChar char="•"/>
            </a:pPr>
            <a:r>
              <a:rPr lang="en-US" dirty="0">
                <a:solidFill>
                  <a:schemeClr val="bg1"/>
                </a:solidFill>
                <a:latin typeface="Bookman Old Style" pitchFamily="18" charset="0"/>
              </a:rPr>
              <a:t>Community</a:t>
            </a:r>
          </a:p>
          <a:p>
            <a:pPr marL="342900" indent="-342900">
              <a:buFont typeface="Arial" panose="020B0604020202020204" pitchFamily="34" charset="0"/>
              <a:buChar char="•"/>
            </a:pPr>
            <a:endParaRPr lang="en-US" dirty="0">
              <a:solidFill>
                <a:schemeClr val="bg1"/>
              </a:solidFill>
              <a:latin typeface="Bookman Old Style" pitchFamily="18" charset="0"/>
            </a:endParaRPr>
          </a:p>
          <a:p>
            <a:r>
              <a:rPr lang="en-US" dirty="0">
                <a:solidFill>
                  <a:schemeClr val="bg1"/>
                </a:solidFill>
                <a:latin typeface="Bookman Old Style" pitchFamily="18" charset="0"/>
              </a:rPr>
              <a:t>CORE</a:t>
            </a:r>
          </a:p>
          <a:p>
            <a:pPr marL="342900" indent="-342900">
              <a:buFont typeface="Arial" panose="020B0604020202020204" pitchFamily="34" charset="0"/>
              <a:buChar char="•"/>
            </a:pPr>
            <a:r>
              <a:rPr lang="en-US" dirty="0">
                <a:solidFill>
                  <a:schemeClr val="bg1"/>
                </a:solidFill>
                <a:latin typeface="Bookman Old Style" pitchFamily="18" charset="0"/>
              </a:rPr>
              <a:t>Center for Outreach, Research, &amp; Education</a:t>
            </a:r>
          </a:p>
          <a:p>
            <a:pPr marL="342900" indent="-342900">
              <a:buFont typeface="Arial" panose="020B0604020202020204" pitchFamily="34" charset="0"/>
              <a:buChar char="•"/>
            </a:pPr>
            <a:endParaRPr lang="en-US" dirty="0">
              <a:solidFill>
                <a:schemeClr val="bg1"/>
              </a:solidFill>
              <a:latin typeface="Bookman Old Style" pitchFamily="18" charset="0"/>
            </a:endParaRPr>
          </a:p>
          <a:p>
            <a:r>
              <a:rPr lang="en-US" dirty="0" err="1">
                <a:solidFill>
                  <a:schemeClr val="bg1"/>
                </a:solidFill>
                <a:latin typeface="Bookman Old Style" pitchFamily="18" charset="0"/>
              </a:rPr>
              <a:t>PlayCore</a:t>
            </a:r>
            <a:r>
              <a:rPr lang="en-US" dirty="0">
                <a:solidFill>
                  <a:schemeClr val="bg1"/>
                </a:solidFill>
                <a:latin typeface="Bookman Old Style" pitchFamily="18" charset="0"/>
              </a:rPr>
              <a:t> Companies: </a:t>
            </a:r>
          </a:p>
          <a:p>
            <a:pPr marL="285750" indent="-285750">
              <a:buFont typeface="Arial" panose="020B0604020202020204" pitchFamily="34" charset="0"/>
              <a:buChar char="•"/>
            </a:pPr>
            <a:r>
              <a:rPr lang="en-US" dirty="0">
                <a:solidFill>
                  <a:schemeClr val="bg1"/>
                </a:solidFill>
                <a:latin typeface="Bookman Old Style" pitchFamily="18" charset="0"/>
              </a:rPr>
              <a:t> Dero</a:t>
            </a:r>
          </a:p>
          <a:p>
            <a:pPr marL="342900" indent="-342900">
              <a:buFont typeface="Arial" panose="020B0604020202020204" pitchFamily="34" charset="0"/>
              <a:buChar char="•"/>
            </a:pPr>
            <a:r>
              <a:rPr lang="en-US" dirty="0">
                <a:solidFill>
                  <a:schemeClr val="bg1"/>
                </a:solidFill>
                <a:latin typeface="Bookman Old Style" pitchFamily="18" charset="0"/>
              </a:rPr>
              <a:t>GT Grandstands</a:t>
            </a:r>
          </a:p>
          <a:p>
            <a:pPr marL="342900" indent="-342900">
              <a:buFont typeface="Arial" panose="020B0604020202020204" pitchFamily="34" charset="0"/>
              <a:buChar char="•"/>
            </a:pPr>
            <a:r>
              <a:rPr lang="en-US" dirty="0">
                <a:solidFill>
                  <a:schemeClr val="bg1"/>
                </a:solidFill>
                <a:latin typeface="Bookman Old Style" pitchFamily="18" charset="0"/>
              </a:rPr>
              <a:t>National Recreation Systems</a:t>
            </a:r>
          </a:p>
          <a:p>
            <a:pPr marL="342900" indent="-342900">
              <a:buFont typeface="Arial" panose="020B0604020202020204" pitchFamily="34" charset="0"/>
              <a:buChar char="•"/>
            </a:pPr>
            <a:r>
              <a:rPr lang="en-US" dirty="0" err="1">
                <a:solidFill>
                  <a:schemeClr val="bg1"/>
                </a:solidFill>
                <a:latin typeface="Bookman Old Style" pitchFamily="18" charset="0"/>
              </a:rPr>
              <a:t>UltraSite</a:t>
            </a:r>
            <a:r>
              <a:rPr lang="en-US" dirty="0">
                <a:solidFill>
                  <a:schemeClr val="bg1"/>
                </a:solidFill>
                <a:latin typeface="Bookman Old Style" pitchFamily="18" charset="0"/>
              </a:rPr>
              <a:t>/</a:t>
            </a:r>
            <a:r>
              <a:rPr lang="en-US" dirty="0" err="1">
                <a:solidFill>
                  <a:schemeClr val="bg1"/>
                </a:solidFill>
                <a:latin typeface="Bookman Old Style" pitchFamily="18" charset="0"/>
              </a:rPr>
              <a:t>UltraShade</a:t>
            </a:r>
            <a:endParaRPr lang="en-US" dirty="0">
              <a:solidFill>
                <a:schemeClr val="bg1"/>
              </a:solidFill>
              <a:latin typeface="Bookman Old Style" pitchFamily="18" charset="0"/>
            </a:endParaRPr>
          </a:p>
          <a:p>
            <a:pPr marL="342900" indent="-342900">
              <a:buFont typeface="Arial" panose="020B0604020202020204" pitchFamily="34" charset="0"/>
              <a:buChar char="•"/>
            </a:pPr>
            <a:r>
              <a:rPr lang="en-US" dirty="0">
                <a:solidFill>
                  <a:schemeClr val="bg1"/>
                </a:solidFill>
                <a:latin typeface="Bookman Old Style" pitchFamily="18" charset="0"/>
              </a:rPr>
              <a:t>Porter Corp</a:t>
            </a:r>
          </a:p>
          <a:p>
            <a:pPr marL="342900" indent="-342900">
              <a:buFont typeface="Arial" panose="020B0604020202020204" pitchFamily="34" charset="0"/>
              <a:buChar char="•"/>
            </a:pPr>
            <a:r>
              <a:rPr lang="en-US" dirty="0">
                <a:solidFill>
                  <a:schemeClr val="bg1"/>
                </a:solidFill>
                <a:latin typeface="Bookman Old Style" pitchFamily="18" charset="0"/>
              </a:rPr>
              <a:t>Colorado Time Systems</a:t>
            </a:r>
          </a:p>
          <a:p>
            <a:pPr marL="342900" indent="-342900">
              <a:buFont typeface="Arial" panose="020B0604020202020204" pitchFamily="34" charset="0"/>
              <a:buChar char="•"/>
            </a:pPr>
            <a:r>
              <a:rPr lang="en-US" dirty="0">
                <a:solidFill>
                  <a:schemeClr val="bg1"/>
                </a:solidFill>
                <a:latin typeface="Bookman Old Style" pitchFamily="18" charset="0"/>
              </a:rPr>
              <a:t>Fountain People</a:t>
            </a:r>
          </a:p>
          <a:p>
            <a:pPr marL="342900" indent="-342900">
              <a:buFont typeface="Arial" panose="020B0604020202020204" pitchFamily="34" charset="0"/>
              <a:buChar char="•"/>
            </a:pPr>
            <a:r>
              <a:rPr lang="en-US" dirty="0">
                <a:solidFill>
                  <a:schemeClr val="bg1"/>
                </a:solidFill>
                <a:latin typeface="Bookman Old Style" pitchFamily="18" charset="0"/>
              </a:rPr>
              <a:t>Knorr Systems</a:t>
            </a:r>
          </a:p>
          <a:p>
            <a:pPr marL="342900" indent="-342900">
              <a:buFont typeface="Arial" panose="020B0604020202020204" pitchFamily="34" charset="0"/>
              <a:buChar char="•"/>
            </a:pPr>
            <a:r>
              <a:rPr lang="en-US" dirty="0">
                <a:solidFill>
                  <a:schemeClr val="bg1"/>
                </a:solidFill>
                <a:latin typeface="Bookman Old Style" pitchFamily="18" charset="0"/>
              </a:rPr>
              <a:t>Spectrum Aquatics</a:t>
            </a:r>
          </a:p>
          <a:p>
            <a:pPr marL="342900" indent="-342900">
              <a:buFont typeface="Arial" panose="020B0604020202020204" pitchFamily="34" charset="0"/>
              <a:buChar char="•"/>
            </a:pPr>
            <a:r>
              <a:rPr lang="en-US" dirty="0">
                <a:solidFill>
                  <a:schemeClr val="bg1"/>
                </a:solidFill>
                <a:latin typeface="Bookman Old Style" pitchFamily="18" charset="0"/>
              </a:rPr>
              <a:t>Water Odyssey</a:t>
            </a:r>
          </a:p>
          <a:p>
            <a:pPr marL="342900" indent="-342900">
              <a:buFont typeface="Arial" panose="020B0604020202020204" pitchFamily="34" charset="0"/>
              <a:buChar char="•"/>
            </a:pPr>
            <a:r>
              <a:rPr lang="en-US" dirty="0">
                <a:solidFill>
                  <a:schemeClr val="bg1"/>
                </a:solidFill>
                <a:latin typeface="Bookman Old Style" pitchFamily="18" charset="0"/>
              </a:rPr>
              <a:t>Robertson Recreational Surfaces</a:t>
            </a:r>
          </a:p>
          <a:p>
            <a:pPr marL="342900" indent="-342900">
              <a:buFont typeface="Arial" panose="020B0604020202020204" pitchFamily="34" charset="0"/>
              <a:buChar char="•"/>
            </a:pPr>
            <a:r>
              <a:rPr lang="en-US" dirty="0">
                <a:solidFill>
                  <a:schemeClr val="bg1"/>
                </a:solidFill>
                <a:latin typeface="Bookman Old Style" pitchFamily="18" charset="0"/>
              </a:rPr>
              <a:t>Sports Surface Specialties</a:t>
            </a:r>
          </a:p>
          <a:p>
            <a:pPr marL="342900" indent="-342900">
              <a:buFont typeface="Arial" panose="020B0604020202020204" pitchFamily="34" charset="0"/>
              <a:buChar char="•"/>
            </a:pPr>
            <a:endParaRPr lang="en-US" sz="2200" dirty="0">
              <a:solidFill>
                <a:schemeClr val="bg1"/>
              </a:solidFill>
              <a:latin typeface="Bookman Old Style" pitchFamily="18" charset="0"/>
            </a:endParaRPr>
          </a:p>
        </p:txBody>
      </p:sp>
      <p:sp>
        <p:nvSpPr>
          <p:cNvPr id="6" name="Rectangle 5"/>
          <p:cNvSpPr/>
          <p:nvPr/>
        </p:nvSpPr>
        <p:spPr>
          <a:xfrm>
            <a:off x="1234282" y="289719"/>
            <a:ext cx="4876800" cy="1631216"/>
          </a:xfrm>
          <a:prstGeom prst="rect">
            <a:avLst/>
          </a:prstGeom>
        </p:spPr>
        <p:txBody>
          <a:bodyPr wrap="square">
            <a:spAutoFit/>
          </a:bodyPr>
          <a:lstStyle/>
          <a:p>
            <a:endParaRPr lang="en-US" dirty="0"/>
          </a:p>
          <a:p>
            <a:pPr algn="ctr"/>
            <a:r>
              <a:rPr lang="en-US" sz="3200" b="1" dirty="0">
                <a:solidFill>
                  <a:schemeClr val="bg1"/>
                </a:solidFill>
                <a:latin typeface="Bookman Old Style" pitchFamily="18" charset="0"/>
              </a:rPr>
              <a:t>BACKED BY</a:t>
            </a:r>
          </a:p>
          <a:p>
            <a:pPr algn="ctr"/>
            <a:r>
              <a:rPr lang="en-US" sz="3200" b="1" dirty="0">
                <a:solidFill>
                  <a:schemeClr val="bg1"/>
                </a:solidFill>
                <a:latin typeface="Bookman Old Style" pitchFamily="18" charset="0"/>
              </a:rPr>
              <a:t>PLAYCORE</a:t>
            </a:r>
          </a:p>
          <a:p>
            <a:pPr algn="ctr"/>
            <a:r>
              <a:rPr lang="en-US" b="1" dirty="0">
                <a:solidFill>
                  <a:schemeClr val="accent2"/>
                </a:solidFill>
                <a:latin typeface="Bookman Old Style" pitchFamily="18" charset="0"/>
              </a:rPr>
              <a:t>_______________________</a:t>
            </a:r>
            <a:endParaRPr lang="en-US" dirty="0">
              <a:solidFill>
                <a:schemeClr val="bg1"/>
              </a:solidFill>
              <a:latin typeface="Bookman Old Style" pitchFamily="18" charset="0"/>
            </a:endParaRPr>
          </a:p>
        </p:txBody>
      </p:sp>
      <p:pic>
        <p:nvPicPr>
          <p:cNvPr id="7" name="Picture 6">
            <a:extLst>
              <a:ext uri="{FF2B5EF4-FFF2-40B4-BE49-F238E27FC236}">
                <a16:creationId xmlns:a16="http://schemas.microsoft.com/office/drawing/2014/main" id="{0B7A64D7-6F4F-4309-A3EF-0F221FBBA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481" y="5299847"/>
            <a:ext cx="8168947" cy="3893336"/>
          </a:xfrm>
          <a:prstGeom prst="rect">
            <a:avLst/>
          </a:prstGeom>
        </p:spPr>
      </p:pic>
      <p:pic>
        <p:nvPicPr>
          <p:cNvPr id="10" name="Picture 9">
            <a:extLst>
              <a:ext uri="{FF2B5EF4-FFF2-40B4-BE49-F238E27FC236}">
                <a16:creationId xmlns:a16="http://schemas.microsoft.com/office/drawing/2014/main" id="{0F8AE199-BC9A-42DC-9A58-F03072AB6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881" y="1937604"/>
            <a:ext cx="9103105" cy="2395554"/>
          </a:xfrm>
          <a:prstGeom prst="rect">
            <a:avLst/>
          </a:prstGeom>
        </p:spPr>
      </p:pic>
      <p:pic>
        <p:nvPicPr>
          <p:cNvPr id="12" name="Picture 11">
            <a:extLst>
              <a:ext uri="{FF2B5EF4-FFF2-40B4-BE49-F238E27FC236}">
                <a16:creationId xmlns:a16="http://schemas.microsoft.com/office/drawing/2014/main" id="{7BDAE4EE-B44A-4269-B062-E0ECE0445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998" y="746919"/>
            <a:ext cx="10850869" cy="8512767"/>
          </a:xfrm>
          <a:prstGeom prst="rect">
            <a:avLst/>
          </a:prstGeom>
          <a:ln>
            <a:noFill/>
          </a:ln>
          <a:effectLst>
            <a:softEdge rad="112500"/>
          </a:effectLst>
        </p:spPr>
      </p:pic>
    </p:spTree>
    <p:extLst>
      <p:ext uri="{BB962C8B-B14F-4D97-AF65-F5344CB8AC3E}">
        <p14:creationId xmlns:p14="http://schemas.microsoft.com/office/powerpoint/2010/main" val="184777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hing, object&#10;&#10;Description generated with very high confidence">
            <a:extLst>
              <a:ext uri="{FF2B5EF4-FFF2-40B4-BE49-F238E27FC236}">
                <a16:creationId xmlns:a16="http://schemas.microsoft.com/office/drawing/2014/main" id="{E3DF39FE-8A3B-4DDA-9015-E50139E06765}"/>
              </a:ext>
            </a:extLst>
          </p:cNvPr>
          <p:cNvPicPr>
            <a:picLocks noChangeAspect="1"/>
          </p:cNvPicPr>
          <p:nvPr/>
        </p:nvPicPr>
        <p:blipFill>
          <a:blip r:embed="rId2"/>
          <a:stretch>
            <a:fillRect/>
          </a:stretch>
        </p:blipFill>
        <p:spPr>
          <a:xfrm>
            <a:off x="4282281" y="3337719"/>
            <a:ext cx="8475704" cy="2819347"/>
          </a:xfrm>
          <a:prstGeom prst="rect">
            <a:avLst/>
          </a:prstGeom>
        </p:spPr>
      </p:pic>
    </p:spTree>
    <p:extLst>
      <p:ext uri="{BB962C8B-B14F-4D97-AF65-F5344CB8AC3E}">
        <p14:creationId xmlns:p14="http://schemas.microsoft.com/office/powerpoint/2010/main" val="392226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resentation-Design-Powerpoint-blank2.jpg"/>
          <p:cNvPicPr>
            <a:picLocks noGrp="1" noChangeAspect="1"/>
          </p:cNvPicPr>
          <p:nvPr>
            <p:ph idx="1"/>
          </p:nvPr>
        </p:nvPicPr>
        <p:blipFill>
          <a:blip r:embed="rId2"/>
          <a:stretch>
            <a:fillRect/>
          </a:stretch>
        </p:blipFill>
        <p:spPr>
          <a:xfrm>
            <a:off x="0" y="0"/>
            <a:ext cx="17556163" cy="9875838"/>
          </a:xfrm>
        </p:spPr>
      </p:pic>
      <p:sp>
        <p:nvSpPr>
          <p:cNvPr id="5" name="Rectangle 4"/>
          <p:cNvSpPr/>
          <p:nvPr/>
        </p:nvSpPr>
        <p:spPr>
          <a:xfrm>
            <a:off x="1081881" y="137318"/>
            <a:ext cx="5638800" cy="10125849"/>
          </a:xfrm>
          <a:prstGeom prst="rect">
            <a:avLst/>
          </a:prstGeom>
        </p:spPr>
        <p:txBody>
          <a:bodyPr wrap="square">
            <a:spAutoFit/>
          </a:bodyPr>
          <a:lstStyle/>
          <a:p>
            <a:endParaRPr lang="en-US" sz="2400" dirty="0">
              <a:solidFill>
                <a:schemeClr val="bg1"/>
              </a:solidFill>
              <a:latin typeface="Bookman Old Style" pitchFamily="18" charset="0"/>
            </a:endParaRPr>
          </a:p>
          <a:p>
            <a:pPr algn="ctr"/>
            <a:r>
              <a:rPr lang="en-US" sz="3200" b="1" dirty="0">
                <a:solidFill>
                  <a:schemeClr val="bg1"/>
                </a:solidFill>
                <a:latin typeface="Bookman Old Style" pitchFamily="18" charset="0"/>
              </a:rPr>
              <a:t>WHO IS PLAYCRAFT </a:t>
            </a:r>
          </a:p>
          <a:p>
            <a:pPr algn="ctr"/>
            <a:r>
              <a:rPr lang="en-US" sz="3200" b="1" dirty="0">
                <a:solidFill>
                  <a:schemeClr val="accent2"/>
                </a:solidFill>
                <a:latin typeface="Bookman Old Style" pitchFamily="18" charset="0"/>
              </a:rPr>
              <a:t>__________________________</a:t>
            </a:r>
            <a:endParaRPr lang="en-US" sz="2000" b="1" dirty="0">
              <a:solidFill>
                <a:schemeClr val="accent2"/>
              </a:solidFill>
              <a:latin typeface="Bookman Old Style" pitchFamily="18" charset="0"/>
            </a:endParaRPr>
          </a:p>
          <a:p>
            <a:pPr algn="ctr"/>
            <a:endParaRPr lang="en-US" sz="1200" b="1" dirty="0">
              <a:solidFill>
                <a:schemeClr val="accent2"/>
              </a:solidFill>
              <a:latin typeface="Bookman Old Style" pitchFamily="18" charset="0"/>
            </a:endParaRPr>
          </a:p>
          <a:p>
            <a:r>
              <a:rPr lang="en-US" sz="2200" dirty="0">
                <a:solidFill>
                  <a:schemeClr val="bg1"/>
                </a:solidFill>
                <a:latin typeface="Bookman Old Style" pitchFamily="18" charset="0"/>
              </a:rPr>
              <a:t>Playcraft Systems is a world class</a:t>
            </a:r>
          </a:p>
          <a:p>
            <a:r>
              <a:rPr lang="en-US" sz="2200" dirty="0">
                <a:solidFill>
                  <a:schemeClr val="bg1"/>
                </a:solidFill>
                <a:latin typeface="Bookman Old Style" pitchFamily="18" charset="0"/>
              </a:rPr>
              <a:t>manufacturer of commercial playground equipment.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Playcraft has been in the business nearly 25 years and is the largest playground manufacturer on the west coast.</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Playcraft has secured its reputation as a leader in the industry by building high quality, innovative products with safety, inclusiveness, durability and value as its top priority.</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Playcraft is located in beautiful Southern Oregon, where quality of life and a drive for excellence flourishes.</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Our State-of-the-Art manufacturing plant is fully integrated and uses the latest environmentally friendly manufacturing technology and materials.</a:t>
            </a:r>
          </a:p>
          <a:p>
            <a:endParaRPr lang="en-US" sz="2400" dirty="0">
              <a:solidFill>
                <a:schemeClr val="bg1"/>
              </a:solidFill>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3.jpg"/>
          <p:cNvPicPr>
            <a:picLocks noGrp="1" noChangeAspect="1"/>
          </p:cNvPicPr>
          <p:nvPr>
            <p:ph idx="1"/>
          </p:nvPr>
        </p:nvPicPr>
        <p:blipFill>
          <a:blip r:embed="rId2"/>
          <a:stretch>
            <a:fillRect/>
          </a:stretch>
        </p:blipFill>
        <p:spPr>
          <a:xfrm>
            <a:off x="8731" y="0"/>
            <a:ext cx="17556163" cy="9875838"/>
          </a:xfrm>
        </p:spPr>
      </p:pic>
      <p:sp>
        <p:nvSpPr>
          <p:cNvPr id="5" name="Rectangle 4"/>
          <p:cNvSpPr/>
          <p:nvPr/>
        </p:nvSpPr>
        <p:spPr>
          <a:xfrm>
            <a:off x="1081882" y="823119"/>
            <a:ext cx="5257800" cy="5940088"/>
          </a:xfrm>
          <a:prstGeom prst="rect">
            <a:avLst/>
          </a:prstGeom>
        </p:spPr>
        <p:txBody>
          <a:bodyPr wrap="square">
            <a:spAutoFit/>
          </a:bodyPr>
          <a:lstStyle/>
          <a:p>
            <a:endParaRPr lang="en-US" dirty="0"/>
          </a:p>
          <a:p>
            <a:pPr algn="ctr"/>
            <a:r>
              <a:rPr lang="en-US" sz="3200" b="1" dirty="0">
                <a:solidFill>
                  <a:schemeClr val="bg1"/>
                </a:solidFill>
                <a:latin typeface="Bookman Old Style" pitchFamily="18" charset="0"/>
              </a:rPr>
              <a:t>WHY CHOOSE PLAYCRAFT</a:t>
            </a:r>
          </a:p>
          <a:p>
            <a:pPr algn="ctr"/>
            <a:r>
              <a:rPr lang="en-US" sz="2800" b="1" dirty="0">
                <a:solidFill>
                  <a:schemeClr val="accent2"/>
                </a:solidFill>
                <a:latin typeface="Bookman Old Style" pitchFamily="18" charset="0"/>
              </a:rPr>
              <a:t>____________________________</a:t>
            </a:r>
          </a:p>
          <a:p>
            <a:endParaRPr lang="en-US" sz="2800" dirty="0">
              <a:solidFill>
                <a:schemeClr val="bg1"/>
              </a:solidFill>
              <a:latin typeface="Bookman Old Style" pitchFamily="18" charset="0"/>
            </a:endParaRPr>
          </a:p>
          <a:p>
            <a:r>
              <a:rPr lang="en-US" sz="2200" dirty="0">
                <a:solidFill>
                  <a:schemeClr val="bg1"/>
                </a:solidFill>
                <a:latin typeface="Bookman Old Style" pitchFamily="18" charset="0"/>
              </a:rPr>
              <a:t>Playcraft Systems is the fastest growing playground manufacturer in the industry, and for good reason.</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Our designs are Innovative, Inclusive, Safe and FUN.  We have a design for every site and budget.</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We’ve got your back through every step of the process and we’ll be there for you on opening 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4.jpg"/>
          <p:cNvPicPr>
            <a:picLocks noGrp="1" noChangeAspect="1"/>
          </p:cNvPicPr>
          <p:nvPr>
            <p:ph idx="1"/>
          </p:nvPr>
        </p:nvPicPr>
        <p:blipFill>
          <a:blip r:embed="rId2"/>
          <a:stretch>
            <a:fillRect/>
          </a:stretch>
        </p:blipFill>
        <p:spPr>
          <a:xfrm>
            <a:off x="21431" y="0"/>
            <a:ext cx="17556162" cy="9875837"/>
          </a:xfrm>
        </p:spPr>
      </p:pic>
      <p:sp>
        <p:nvSpPr>
          <p:cNvPr id="5" name="Rectangle 4"/>
          <p:cNvSpPr/>
          <p:nvPr/>
        </p:nvSpPr>
        <p:spPr>
          <a:xfrm>
            <a:off x="1158080" y="670720"/>
            <a:ext cx="5715001" cy="6801862"/>
          </a:xfrm>
          <a:prstGeom prst="rect">
            <a:avLst/>
          </a:prstGeom>
        </p:spPr>
        <p:txBody>
          <a:bodyPr wrap="square">
            <a:spAutoFit/>
          </a:bodyPr>
          <a:lstStyle/>
          <a:p>
            <a:pPr algn="ctr"/>
            <a:endParaRPr lang="en-US" dirty="0"/>
          </a:p>
          <a:p>
            <a:pPr algn="ctr"/>
            <a:r>
              <a:rPr lang="en-US" sz="3200" b="1" dirty="0">
                <a:solidFill>
                  <a:schemeClr val="bg1"/>
                </a:solidFill>
                <a:latin typeface="Bookman Old Style" pitchFamily="18" charset="0"/>
              </a:rPr>
              <a:t>PRODUCTS WE OFFER </a:t>
            </a:r>
          </a:p>
          <a:p>
            <a:r>
              <a:rPr lang="en-US" sz="2800" b="1" dirty="0">
                <a:solidFill>
                  <a:schemeClr val="accent2"/>
                </a:solidFill>
                <a:latin typeface="Bookman Old Style" pitchFamily="18" charset="0"/>
              </a:rPr>
              <a:t>___________________________</a:t>
            </a:r>
          </a:p>
          <a:p>
            <a:endParaRPr lang="en-US" sz="2800" dirty="0">
              <a:solidFill>
                <a:schemeClr val="bg1"/>
              </a:solidFill>
              <a:latin typeface="Bookman Old Style" pitchFamily="18" charset="0"/>
            </a:endParaRPr>
          </a:p>
          <a:p>
            <a:r>
              <a:rPr lang="en-US" sz="2200" dirty="0">
                <a:solidFill>
                  <a:schemeClr val="bg1"/>
                </a:solidFill>
                <a:latin typeface="Bookman Old Style" pitchFamily="18" charset="0"/>
              </a:rPr>
              <a:t>Fully Modular Play Systems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Theme Play Systems</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Early Start Play Systems</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Freestanding Equipment </a:t>
            </a:r>
          </a:p>
          <a:p>
            <a:endParaRPr lang="en-US" sz="2200" dirty="0">
              <a:solidFill>
                <a:schemeClr val="bg1"/>
              </a:solidFill>
              <a:latin typeface="Bookman Old Style" pitchFamily="18" charset="0"/>
            </a:endParaRPr>
          </a:p>
          <a:p>
            <a:r>
              <a:rPr lang="en-US" sz="2200" dirty="0" err="1">
                <a:solidFill>
                  <a:schemeClr val="bg1"/>
                </a:solidFill>
                <a:latin typeface="Bookman Old Style" pitchFamily="18" charset="0"/>
              </a:rPr>
              <a:t>Exercraft</a:t>
            </a:r>
            <a:r>
              <a:rPr lang="en-US" sz="2200" dirty="0">
                <a:solidFill>
                  <a:schemeClr val="bg1"/>
                </a:solidFill>
                <a:latin typeface="Bookman Old Style" pitchFamily="18" charset="0"/>
              </a:rPr>
              <a:t>™ Fitness Equipment </a:t>
            </a:r>
          </a:p>
          <a:p>
            <a:endParaRPr lang="en-US" sz="2200" dirty="0">
              <a:solidFill>
                <a:schemeClr val="bg1"/>
              </a:solidFill>
              <a:latin typeface="Bookman Old Style" pitchFamily="18" charset="0"/>
            </a:endParaRPr>
          </a:p>
          <a:p>
            <a:r>
              <a:rPr lang="en-US" sz="2200" dirty="0" err="1">
                <a:solidFill>
                  <a:schemeClr val="bg1"/>
                </a:solidFill>
                <a:latin typeface="Bookman Old Style" pitchFamily="18" charset="0"/>
              </a:rPr>
              <a:t>Parkcraft</a:t>
            </a:r>
            <a:r>
              <a:rPr lang="en-US" sz="2200" dirty="0">
                <a:solidFill>
                  <a:schemeClr val="bg1"/>
                </a:solidFill>
                <a:latin typeface="Bookman Old Style" pitchFamily="18" charset="0"/>
              </a:rPr>
              <a:t>™ Site Amenities</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Ground Cover</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Replacement Parts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5.jpg"/>
          <p:cNvPicPr>
            <a:picLocks noGrp="1" noChangeAspect="1"/>
          </p:cNvPicPr>
          <p:nvPr>
            <p:ph idx="1"/>
          </p:nvPr>
        </p:nvPicPr>
        <p:blipFill>
          <a:blip r:embed="rId2"/>
          <a:stretch>
            <a:fillRect/>
          </a:stretch>
        </p:blipFill>
        <p:spPr>
          <a:xfrm>
            <a:off x="0" y="0"/>
            <a:ext cx="17556163" cy="9875838"/>
          </a:xfrm>
        </p:spPr>
      </p:pic>
      <p:sp>
        <p:nvSpPr>
          <p:cNvPr id="5" name="Rectangle 4"/>
          <p:cNvSpPr/>
          <p:nvPr/>
        </p:nvSpPr>
        <p:spPr>
          <a:xfrm>
            <a:off x="1158082" y="899319"/>
            <a:ext cx="5029200" cy="8186857"/>
          </a:xfrm>
          <a:prstGeom prst="rect">
            <a:avLst/>
          </a:prstGeom>
        </p:spPr>
        <p:txBody>
          <a:bodyPr wrap="square">
            <a:spAutoFit/>
          </a:bodyPr>
          <a:lstStyle/>
          <a:p>
            <a:endParaRPr lang="en-US" dirty="0"/>
          </a:p>
          <a:p>
            <a:pPr algn="ctr"/>
            <a:r>
              <a:rPr lang="en-US" sz="3200" b="1" dirty="0">
                <a:solidFill>
                  <a:schemeClr val="bg1"/>
                </a:solidFill>
                <a:latin typeface="Bookman Old Style" pitchFamily="18" charset="0"/>
              </a:rPr>
              <a:t>QUALITY </a:t>
            </a:r>
          </a:p>
          <a:p>
            <a:pPr algn="ctr"/>
            <a:r>
              <a:rPr lang="en-US" b="1" dirty="0">
                <a:solidFill>
                  <a:schemeClr val="accent2"/>
                </a:solidFill>
                <a:latin typeface="Bookman Old Style" pitchFamily="18" charset="0"/>
              </a:rPr>
              <a:t>_______________________</a:t>
            </a:r>
          </a:p>
          <a:p>
            <a:endParaRPr lang="en-US" dirty="0">
              <a:solidFill>
                <a:schemeClr val="bg1"/>
              </a:solidFill>
              <a:latin typeface="Bookman Old Style" pitchFamily="18" charset="0"/>
            </a:endParaRPr>
          </a:p>
          <a:p>
            <a:r>
              <a:rPr lang="en-US" sz="2200" dirty="0">
                <a:solidFill>
                  <a:schemeClr val="bg1"/>
                </a:solidFill>
                <a:latin typeface="Bookman Old Style" pitchFamily="18" charset="0"/>
              </a:rPr>
              <a:t>We are 100% American made.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Virtually everything that goes into a Playcraft playground is made at our state-of-the-art manufacturing plant guaranteeing supreme quality and attention to detail.</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All products meet the requirements set by ASTM, CPSC, and IPEMA.  In addition to the industry standards, Playcraft Systems also holds a quality control standard internally.  Every component manufactured endures strict scrutiny by our quality control team.  All of this in order to provide our customers with the best product on the market that will last for generations to come.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6.jpg"/>
          <p:cNvPicPr>
            <a:picLocks noGrp="1" noChangeAspect="1"/>
          </p:cNvPicPr>
          <p:nvPr>
            <p:ph idx="1"/>
          </p:nvPr>
        </p:nvPicPr>
        <p:blipFill>
          <a:blip r:embed="rId2">
            <a:lum contrast="-40000"/>
          </a:blip>
          <a:stretch>
            <a:fillRect/>
          </a:stretch>
        </p:blipFill>
        <p:spPr>
          <a:xfrm>
            <a:off x="0" y="0"/>
            <a:ext cx="17556163" cy="9875837"/>
          </a:xfrm>
          <a:blipFill dpi="0" rotWithShape="1">
            <a:blip r:embed="rId3">
              <a:alphaModFix amt="38000"/>
              <a:lum contrast="-40000"/>
            </a:blip>
            <a:srcRect/>
            <a:tile tx="0" ty="0" sx="100000" sy="100000" flip="none" algn="tl"/>
          </a:blipFill>
          <a:effectLst>
            <a:outerShdw blurRad="558800" dist="50800" dir="5400000" algn="ctr" rotWithShape="0">
              <a:schemeClr val="tx1">
                <a:alpha val="25000"/>
              </a:schemeClr>
            </a:outerShdw>
          </a:effectLst>
        </p:spPr>
      </p:pic>
      <p:pic>
        <p:nvPicPr>
          <p:cNvPr id="7" name="Picture 6" descr="Presentation-Design-Powerpoint-blank12.jpg"/>
          <p:cNvPicPr>
            <a:picLocks noChangeAspect="1"/>
          </p:cNvPicPr>
          <p:nvPr/>
        </p:nvPicPr>
        <p:blipFill>
          <a:blip r:embed="rId4" cstate="print"/>
          <a:stretch>
            <a:fillRect/>
          </a:stretch>
        </p:blipFill>
        <p:spPr>
          <a:xfrm rot="1675666">
            <a:off x="10002104" y="1632160"/>
            <a:ext cx="6286440" cy="35361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Presentation-Design-Powerpoint-blank15.jpg"/>
          <p:cNvPicPr>
            <a:picLocks noChangeAspect="1"/>
          </p:cNvPicPr>
          <p:nvPr/>
        </p:nvPicPr>
        <p:blipFill>
          <a:blip r:embed="rId5" cstate="print"/>
          <a:stretch>
            <a:fillRect/>
          </a:stretch>
        </p:blipFill>
        <p:spPr>
          <a:xfrm rot="20786896">
            <a:off x="10911681" y="5547519"/>
            <a:ext cx="5867400" cy="33004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9" descr="Presentation-Design-Powerpoint-blank8.jpg"/>
          <p:cNvPicPr>
            <a:picLocks noChangeAspect="1"/>
          </p:cNvPicPr>
          <p:nvPr/>
        </p:nvPicPr>
        <p:blipFill>
          <a:blip r:embed="rId6" cstate="print"/>
          <a:stretch>
            <a:fillRect/>
          </a:stretch>
        </p:blipFill>
        <p:spPr>
          <a:xfrm rot="21047180">
            <a:off x="755549" y="1109718"/>
            <a:ext cx="5806281" cy="40061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resentation-Design-Powerpoint-blank11.jpg"/>
          <p:cNvPicPr>
            <a:picLocks noChangeAspect="1"/>
          </p:cNvPicPr>
          <p:nvPr/>
        </p:nvPicPr>
        <p:blipFill>
          <a:blip r:embed="rId7" cstate="print"/>
          <a:stretch>
            <a:fillRect/>
          </a:stretch>
        </p:blipFill>
        <p:spPr>
          <a:xfrm>
            <a:off x="5120481" y="3794919"/>
            <a:ext cx="5960533" cy="3352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resentation-Design-Powerpoint-blank14.jpg"/>
          <p:cNvPicPr>
            <a:picLocks noChangeAspect="1"/>
          </p:cNvPicPr>
          <p:nvPr/>
        </p:nvPicPr>
        <p:blipFill>
          <a:blip r:embed="rId8" cstate="print"/>
          <a:stretch>
            <a:fillRect/>
          </a:stretch>
        </p:blipFill>
        <p:spPr>
          <a:xfrm rot="560699">
            <a:off x="557828" y="5410095"/>
            <a:ext cx="6096000" cy="3429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853282" y="-319880"/>
            <a:ext cx="5486400" cy="1431161"/>
          </a:xfrm>
          <a:prstGeom prst="rect">
            <a:avLst/>
          </a:prstGeom>
        </p:spPr>
        <p:txBody>
          <a:bodyPr wrap="square">
            <a:spAutoFit/>
          </a:bodyPr>
          <a:lstStyle/>
          <a:p>
            <a:endParaRPr lang="en-US" dirty="0"/>
          </a:p>
          <a:p>
            <a:r>
              <a:rPr lang="en-US" sz="2800" dirty="0">
                <a:solidFill>
                  <a:schemeClr val="bg1"/>
                </a:solidFill>
                <a:latin typeface="Bookman Old Style" pitchFamily="18" charset="0"/>
              </a:rPr>
              <a:t>PLAYCRAFT SYSTEMS Headquarters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20.jpg"/>
          <p:cNvPicPr>
            <a:picLocks noGrp="1" noChangeAspect="1"/>
          </p:cNvPicPr>
          <p:nvPr>
            <p:ph idx="1"/>
          </p:nvPr>
        </p:nvPicPr>
        <p:blipFill>
          <a:blip r:embed="rId2"/>
          <a:stretch>
            <a:fillRect/>
          </a:stretch>
        </p:blipFill>
        <p:spPr>
          <a:xfrm>
            <a:off x="0" y="0"/>
            <a:ext cx="17556163" cy="9875838"/>
          </a:xfrm>
        </p:spPr>
      </p:pic>
      <p:sp>
        <p:nvSpPr>
          <p:cNvPr id="5" name="Rectangle 4"/>
          <p:cNvSpPr/>
          <p:nvPr/>
        </p:nvSpPr>
        <p:spPr>
          <a:xfrm>
            <a:off x="1179394" y="2651919"/>
            <a:ext cx="5486400" cy="4832092"/>
          </a:xfrm>
          <a:prstGeom prst="rect">
            <a:avLst/>
          </a:prstGeom>
        </p:spPr>
        <p:txBody>
          <a:bodyPr wrap="square">
            <a:spAutoFit/>
          </a:bodyPr>
          <a:lstStyle/>
          <a:p>
            <a:r>
              <a:rPr lang="en-US" sz="2200" dirty="0">
                <a:solidFill>
                  <a:schemeClr val="bg1"/>
                </a:solidFill>
                <a:latin typeface="Bookman Old Style" pitchFamily="18" charset="0"/>
              </a:rPr>
              <a:t>Playcraft Systems is the only manufacturer of playground equipment in the industry to provide all aspects of production. This in-house full vertical integration of manufacturing ensures:</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Unequaled Quality</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Fast Delivery</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Design Flexibility</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Unmatched Value</a:t>
            </a:r>
          </a:p>
        </p:txBody>
      </p:sp>
      <p:sp>
        <p:nvSpPr>
          <p:cNvPr id="6" name="Rectangle 5"/>
          <p:cNvSpPr/>
          <p:nvPr/>
        </p:nvSpPr>
        <p:spPr>
          <a:xfrm>
            <a:off x="929481" y="442119"/>
            <a:ext cx="5562599" cy="2062103"/>
          </a:xfrm>
          <a:prstGeom prst="rect">
            <a:avLst/>
          </a:prstGeom>
        </p:spPr>
        <p:txBody>
          <a:bodyPr wrap="square">
            <a:spAutoFit/>
          </a:bodyPr>
          <a:lstStyle/>
          <a:p>
            <a:pPr algn="ctr"/>
            <a:r>
              <a:rPr lang="en-US" sz="3200" b="1" dirty="0">
                <a:solidFill>
                  <a:schemeClr val="bg1"/>
                </a:solidFill>
                <a:latin typeface="Bookman Old Style" pitchFamily="18" charset="0"/>
              </a:rPr>
              <a:t>VERTICALLY INTEGRATED</a:t>
            </a:r>
          </a:p>
          <a:p>
            <a:pPr algn="ctr"/>
            <a:r>
              <a:rPr lang="en-US" sz="3200" b="1" dirty="0">
                <a:solidFill>
                  <a:schemeClr val="bg1"/>
                </a:solidFill>
                <a:latin typeface="Bookman Old Style" pitchFamily="18" charset="0"/>
              </a:rPr>
              <a:t>MANUFACTURING</a:t>
            </a:r>
          </a:p>
          <a:p>
            <a:pPr algn="ctr"/>
            <a:r>
              <a:rPr lang="en-US" sz="3200" b="1" dirty="0">
                <a:solidFill>
                  <a:schemeClr val="accent2"/>
                </a:solidFill>
                <a:latin typeface="Bookman Old Style" pitchFamily="18" charset="0"/>
              </a:rPr>
              <a:t>_________________________</a:t>
            </a:r>
            <a:endParaRPr lang="en-US" sz="3200" dirty="0">
              <a:solidFill>
                <a:schemeClr val="accent2"/>
              </a:solidFill>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resentation-Design-Powerpoint-blank19.jpg"/>
          <p:cNvPicPr>
            <a:picLocks noGrp="1" noChangeAspect="1"/>
          </p:cNvPicPr>
          <p:nvPr>
            <p:ph idx="1"/>
          </p:nvPr>
        </p:nvPicPr>
        <p:blipFill>
          <a:blip r:embed="rId2"/>
          <a:stretch>
            <a:fillRect/>
          </a:stretch>
        </p:blipFill>
        <p:spPr>
          <a:xfrm>
            <a:off x="0" y="0"/>
            <a:ext cx="17556163" cy="9875838"/>
          </a:xfrm>
        </p:spPr>
      </p:pic>
      <p:sp>
        <p:nvSpPr>
          <p:cNvPr id="5" name="Rectangle 4"/>
          <p:cNvSpPr/>
          <p:nvPr/>
        </p:nvSpPr>
        <p:spPr>
          <a:xfrm>
            <a:off x="1234280" y="1585119"/>
            <a:ext cx="5029201" cy="6524863"/>
          </a:xfrm>
          <a:prstGeom prst="rect">
            <a:avLst/>
          </a:prstGeom>
        </p:spPr>
        <p:txBody>
          <a:bodyPr wrap="square">
            <a:spAutoFit/>
          </a:bodyPr>
          <a:lstStyle/>
          <a:p>
            <a:endParaRPr lang="en-US" sz="2200" dirty="0">
              <a:latin typeface="Bookman Old Style" panose="02050604050505020204" pitchFamily="18" charset="0"/>
            </a:endParaRPr>
          </a:p>
          <a:p>
            <a:r>
              <a:rPr lang="en-US" sz="2200" dirty="0">
                <a:solidFill>
                  <a:schemeClr val="bg1"/>
                </a:solidFill>
                <a:latin typeface="Bookman Old Style" panose="02050604050505020204" pitchFamily="18" charset="0"/>
              </a:rPr>
              <a:t>Patented KING CLAMP™ System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Advanced </a:t>
            </a:r>
            <a:r>
              <a:rPr lang="en-US" sz="2200" dirty="0" err="1">
                <a:solidFill>
                  <a:schemeClr val="bg1"/>
                </a:solidFill>
                <a:latin typeface="Bookman Old Style" panose="02050604050505020204" pitchFamily="18" charset="0"/>
              </a:rPr>
              <a:t>Roto</a:t>
            </a:r>
            <a:r>
              <a:rPr lang="en-US" sz="2200" dirty="0">
                <a:solidFill>
                  <a:schemeClr val="bg1"/>
                </a:solidFill>
                <a:latin typeface="Bookman Old Style" panose="02050604050505020204" pitchFamily="18" charset="0"/>
              </a:rPr>
              <a:t>-Molded Plastic Components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Precision Die-Cast Aluminum </a:t>
            </a:r>
          </a:p>
          <a:p>
            <a:r>
              <a:rPr lang="en-US" sz="2200" dirty="0">
                <a:solidFill>
                  <a:schemeClr val="bg1"/>
                </a:solidFill>
                <a:latin typeface="Bookman Old Style" pitchFamily="18" charset="0"/>
              </a:rPr>
              <a:t>Components</a:t>
            </a:r>
          </a:p>
          <a:p>
            <a:endParaRPr lang="en-US" sz="2200" dirty="0">
              <a:latin typeface="Bookman Old Style" panose="02050604050505020204" pitchFamily="18" charset="0"/>
            </a:endParaRPr>
          </a:p>
          <a:p>
            <a:r>
              <a:rPr lang="en-US" sz="2200" dirty="0">
                <a:solidFill>
                  <a:schemeClr val="bg1"/>
                </a:solidFill>
                <a:latin typeface="Bookman Old Style" pitchFamily="18" charset="0"/>
              </a:rPr>
              <a:t>Superior Fit and Finish: Thickest Powder-Coatings in the </a:t>
            </a:r>
          </a:p>
          <a:p>
            <a:r>
              <a:rPr lang="en-US" sz="2200" dirty="0">
                <a:solidFill>
                  <a:schemeClr val="bg1"/>
                </a:solidFill>
                <a:latin typeface="Bookman Old Style" pitchFamily="18" charset="0"/>
              </a:rPr>
              <a:t>Industry = Durability</a:t>
            </a:r>
          </a:p>
          <a:p>
            <a:r>
              <a:rPr lang="en-US" sz="2200" dirty="0">
                <a:solidFill>
                  <a:schemeClr val="bg1"/>
                </a:solidFill>
                <a:latin typeface="Bookman Old Style" pitchFamily="18" charset="0"/>
              </a:rPr>
              <a:t> </a:t>
            </a:r>
          </a:p>
          <a:p>
            <a:r>
              <a:rPr lang="en-US" sz="2200" dirty="0">
                <a:solidFill>
                  <a:schemeClr val="bg1"/>
                </a:solidFill>
                <a:latin typeface="Bookman Old Style" pitchFamily="18" charset="0"/>
              </a:rPr>
              <a:t>Heavy Duty Perforated Metal Decks made in house with our Play-Tuff™ coating.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Stainless Steel Hardware </a:t>
            </a:r>
          </a:p>
          <a:p>
            <a:endParaRPr lang="en-US" sz="2200" dirty="0">
              <a:solidFill>
                <a:schemeClr val="bg1"/>
              </a:solidFill>
              <a:latin typeface="Bookman Old Style" pitchFamily="18" charset="0"/>
            </a:endParaRPr>
          </a:p>
        </p:txBody>
      </p:sp>
      <p:sp>
        <p:nvSpPr>
          <p:cNvPr id="6" name="Rectangle 5"/>
          <p:cNvSpPr/>
          <p:nvPr/>
        </p:nvSpPr>
        <p:spPr>
          <a:xfrm>
            <a:off x="1158080" y="365919"/>
            <a:ext cx="5181599" cy="1138773"/>
          </a:xfrm>
          <a:prstGeom prst="rect">
            <a:avLst/>
          </a:prstGeom>
        </p:spPr>
        <p:txBody>
          <a:bodyPr wrap="square">
            <a:spAutoFit/>
          </a:bodyPr>
          <a:lstStyle/>
          <a:p>
            <a:endParaRPr lang="en-US" dirty="0"/>
          </a:p>
          <a:p>
            <a:pPr algn="ctr"/>
            <a:r>
              <a:rPr lang="en-US" sz="3200" b="1" dirty="0">
                <a:solidFill>
                  <a:schemeClr val="bg1"/>
                </a:solidFill>
                <a:latin typeface="Bookman Old Style" panose="02050604050505020204" pitchFamily="18" charset="0"/>
              </a:rPr>
              <a:t>WE ARE INNOVATORS</a:t>
            </a:r>
            <a:endParaRPr lang="en-US" sz="3200" b="1" i="1" dirty="0">
              <a:solidFill>
                <a:schemeClr val="bg1"/>
              </a:solidFill>
              <a:latin typeface="Bookman Old Style" panose="02050604050505020204" pitchFamily="18" charset="0"/>
            </a:endParaRPr>
          </a:p>
          <a:p>
            <a:pPr algn="ctr"/>
            <a:r>
              <a:rPr lang="en-US" i="1" dirty="0">
                <a:solidFill>
                  <a:schemeClr val="accent2"/>
                </a:solidFill>
              </a:rPr>
              <a:t>_________________________</a:t>
            </a:r>
            <a:endParaRPr lang="en-US"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esentation-Design-Powerpoint-blank21.jpg"/>
          <p:cNvPicPr>
            <a:picLocks noGrp="1" noChangeAspect="1"/>
          </p:cNvPicPr>
          <p:nvPr>
            <p:ph idx="1"/>
          </p:nvPr>
        </p:nvPicPr>
        <p:blipFill>
          <a:blip r:embed="rId2"/>
          <a:stretch>
            <a:fillRect/>
          </a:stretch>
        </p:blipFill>
        <p:spPr>
          <a:xfrm>
            <a:off x="0" y="0"/>
            <a:ext cx="17556163" cy="9875838"/>
          </a:xfrm>
        </p:spPr>
      </p:pic>
      <p:sp>
        <p:nvSpPr>
          <p:cNvPr id="5" name="Rectangle 4"/>
          <p:cNvSpPr/>
          <p:nvPr/>
        </p:nvSpPr>
        <p:spPr>
          <a:xfrm>
            <a:off x="1234282" y="594520"/>
            <a:ext cx="4953000" cy="6001643"/>
          </a:xfrm>
          <a:prstGeom prst="rect">
            <a:avLst/>
          </a:prstGeom>
        </p:spPr>
        <p:txBody>
          <a:bodyPr wrap="square">
            <a:spAutoFit/>
          </a:bodyPr>
          <a:lstStyle/>
          <a:p>
            <a:endParaRPr lang="en-US" sz="2800" dirty="0">
              <a:solidFill>
                <a:schemeClr val="bg1"/>
              </a:solidFill>
              <a:latin typeface="Bookman Old Style" pitchFamily="18" charset="0"/>
            </a:endParaRPr>
          </a:p>
          <a:p>
            <a:pPr algn="ctr"/>
            <a:r>
              <a:rPr lang="en-US" sz="3200" b="1" dirty="0">
                <a:solidFill>
                  <a:schemeClr val="bg1"/>
                </a:solidFill>
                <a:latin typeface="Bookman Old Style" pitchFamily="18" charset="0"/>
              </a:rPr>
              <a:t>SHIPPING EXCELLENCE</a:t>
            </a:r>
          </a:p>
          <a:p>
            <a:pPr algn="ctr"/>
            <a:r>
              <a:rPr lang="en-US" sz="2800" b="1" dirty="0">
                <a:solidFill>
                  <a:schemeClr val="accent2"/>
                </a:solidFill>
                <a:latin typeface="Bookman Old Style" pitchFamily="18" charset="0"/>
              </a:rPr>
              <a:t>_________________________</a:t>
            </a:r>
            <a:r>
              <a:rPr lang="en-US" sz="2800" b="1" dirty="0">
                <a:solidFill>
                  <a:schemeClr val="bg1"/>
                </a:solidFill>
                <a:latin typeface="Bookman Old Style" pitchFamily="18" charset="0"/>
              </a:rPr>
              <a:t>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We guarantee your playground will arrive in excellent condition because we take the same care in packaging as we do in designing and manufacturing.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Custom wood pallets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Box and shrink wrap </a:t>
            </a:r>
          </a:p>
          <a:p>
            <a:endParaRPr lang="en-US" sz="2200" dirty="0">
              <a:solidFill>
                <a:schemeClr val="bg1"/>
              </a:solidFill>
              <a:latin typeface="Bookman Old Style" pitchFamily="18" charset="0"/>
            </a:endParaRPr>
          </a:p>
          <a:p>
            <a:r>
              <a:rPr lang="en-US" sz="2200" dirty="0">
                <a:solidFill>
                  <a:schemeClr val="bg1"/>
                </a:solidFill>
                <a:latin typeface="Bookman Old Style" pitchFamily="18" charset="0"/>
              </a:rPr>
              <a:t>Fewer packages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354</TotalTime>
  <Words>540</Words>
  <Application>Microsoft Office PowerPoint</Application>
  <PresentationFormat>Custom</PresentationFormat>
  <Paragraphs>139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Corbel</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dc:creator>
  <cp:lastModifiedBy>KyleF</cp:lastModifiedBy>
  <cp:revision>32</cp:revision>
  <dcterms:created xsi:type="dcterms:W3CDTF">2016-01-04T18:40:24Z</dcterms:created>
  <dcterms:modified xsi:type="dcterms:W3CDTF">2017-12-26T20:35:32Z</dcterms:modified>
</cp:coreProperties>
</file>